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24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0725" y="3019425"/>
            <a:ext cx="567055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6825" y="1546225"/>
            <a:ext cx="7118350" cy="37655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753100" y="3286760"/>
            <a:ext cx="826135" cy="504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0450" y="746125"/>
            <a:ext cx="707390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3687445"/>
            <a:ext cx="7118350" cy="228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56585" y="2928620"/>
            <a:ext cx="864235" cy="44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14290" y="5396230"/>
            <a:ext cx="712470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1730" y="741680"/>
            <a:ext cx="7080250" cy="56642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6695" y="1001395"/>
            <a:ext cx="6521450" cy="456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66695" y="2152650"/>
            <a:ext cx="5904865" cy="1114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67635" y="3429000"/>
            <a:ext cx="5904865" cy="160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3775" y="670560"/>
            <a:ext cx="7054850" cy="345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9575" y="4124960"/>
            <a:ext cx="4845050" cy="255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8135" y="6202680"/>
            <a:ext cx="207391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575" y="4189095"/>
            <a:ext cx="3752850" cy="1924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1070" y="678815"/>
            <a:ext cx="7099300" cy="201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2415" y="2997200"/>
            <a:ext cx="2698750" cy="431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2580" y="3642360"/>
            <a:ext cx="5689600" cy="2984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69935" y="5814060"/>
            <a:ext cx="3448050" cy="514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948940" y="3642360"/>
            <a:ext cx="5603240" cy="1899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61945" y="5755640"/>
            <a:ext cx="4429760" cy="893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0460" y="670560"/>
            <a:ext cx="7035800" cy="59118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0375" y="1104900"/>
            <a:ext cx="6191250" cy="464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64510" y="1694180"/>
            <a:ext cx="6127115" cy="413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9670" y="631825"/>
            <a:ext cx="6465570" cy="60661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15870" y="677545"/>
            <a:ext cx="6017895" cy="2416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39670" y="3190875"/>
            <a:ext cx="6931660" cy="3506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6350" y="1606550"/>
            <a:ext cx="7099300" cy="364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460" y="2896235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605" y="836930"/>
            <a:ext cx="7118350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3933190"/>
            <a:ext cx="3632200" cy="203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62290" y="2058670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5445" y="908685"/>
            <a:ext cx="7054850" cy="302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025" y="3284855"/>
            <a:ext cx="2660650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3835" y="908685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7300" y="1514475"/>
            <a:ext cx="71374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37600" y="2172970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8230" y="1175385"/>
            <a:ext cx="7054850" cy="187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9230" y="3232150"/>
            <a:ext cx="6292850" cy="1231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00110" y="2469515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4755" y="1381125"/>
            <a:ext cx="70548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00440" y="3254375"/>
            <a:ext cx="5981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7125" y="1870075"/>
            <a:ext cx="7200900" cy="296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13150" y="3058795"/>
            <a:ext cx="826135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98255" y="3667760"/>
            <a:ext cx="654685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44800" y="4246880"/>
            <a:ext cx="132334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4590" y="1038225"/>
            <a:ext cx="71564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91835" y="4665345"/>
            <a:ext cx="635635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36870" y="5260975"/>
            <a:ext cx="3338195" cy="481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2025-06-24T01:02:18Z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