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3079750"/>
            <a:ext cx="796290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1298575"/>
            <a:ext cx="7112000" cy="426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77490" y="3801110"/>
            <a:ext cx="6290945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46070" y="4402455"/>
            <a:ext cx="6854190" cy="1050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022350"/>
            <a:ext cx="7073900" cy="481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3690" y="3580130"/>
            <a:ext cx="6915785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3690" y="4747260"/>
            <a:ext cx="6915785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1955800"/>
            <a:ext cx="702945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1790" y="3154680"/>
            <a:ext cx="6719570" cy="174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75" y="1152525"/>
            <a:ext cx="715645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61310" y="3474720"/>
            <a:ext cx="6443980" cy="2231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4475" y="1216025"/>
            <a:ext cx="6623050" cy="442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92400" y="1216660"/>
            <a:ext cx="7030085" cy="44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764540"/>
            <a:ext cx="7099300" cy="596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9870" y="2788285"/>
            <a:ext cx="5187950" cy="3945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701675"/>
            <a:ext cx="7073900" cy="545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9410" y="3154680"/>
            <a:ext cx="3343910" cy="307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725" y="2873375"/>
            <a:ext cx="6686550" cy="111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09850" y="2812415"/>
            <a:ext cx="6907530" cy="1249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