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2" r:id="rId11"/>
    <p:sldId id="330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25" y="3098800"/>
            <a:ext cx="100647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557020"/>
            <a:ext cx="488315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557020"/>
            <a:ext cx="5088890" cy="3630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74370"/>
            <a:ext cx="4686300" cy="609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1052830"/>
            <a:ext cx="4578350" cy="426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699260"/>
            <a:ext cx="191389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9905" y="2908935"/>
            <a:ext cx="231711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9905" y="4118610"/>
            <a:ext cx="3764280" cy="9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7025" y="5802630"/>
            <a:ext cx="3764280" cy="9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5795" y="2055495"/>
            <a:ext cx="3764280" cy="9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775" y="3783965"/>
            <a:ext cx="3764280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701165"/>
            <a:ext cx="66040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1730" y="2880360"/>
            <a:ext cx="4683760" cy="2200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917065"/>
            <a:ext cx="628650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2725" y="2537460"/>
            <a:ext cx="5172075" cy="221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484630"/>
            <a:ext cx="6413500" cy="370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170" y="2582545"/>
            <a:ext cx="6496685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484630"/>
            <a:ext cx="6686550" cy="368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3429000"/>
            <a:ext cx="6012180" cy="188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412875"/>
            <a:ext cx="55689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6220" y="2454275"/>
            <a:ext cx="5721350" cy="2740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557020"/>
            <a:ext cx="67246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2689225"/>
            <a:ext cx="6793230" cy="2040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21030"/>
            <a:ext cx="6630670" cy="60693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5665" y="3054350"/>
            <a:ext cx="5499735" cy="363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