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  <p:sldId id="324" r:id="rId23"/>
    <p:sldId id="344" r:id="rId24"/>
    <p:sldId id="345" r:id="rId25"/>
    <p:sldId id="346" r:id="rId26"/>
    <p:sldId id="347" r:id="rId27"/>
    <p:sldId id="348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0" y="3048000"/>
            <a:ext cx="52324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371600"/>
            <a:ext cx="9836150" cy="4114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75120" y="1888490"/>
            <a:ext cx="179133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75815" y="3091815"/>
            <a:ext cx="732790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06005" y="4866005"/>
            <a:ext cx="122745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216025"/>
            <a:ext cx="9836150" cy="4425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41445" y="5041265"/>
            <a:ext cx="76390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6665" y="1410970"/>
            <a:ext cx="6692900" cy="3289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86255" y="3133725"/>
            <a:ext cx="4928870" cy="171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705" y="1477010"/>
            <a:ext cx="5187950" cy="28384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3555" y="1477010"/>
            <a:ext cx="3740150" cy="1625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8985" y="2132965"/>
            <a:ext cx="4540250" cy="2425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53555" y="2062480"/>
            <a:ext cx="3413125" cy="1040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36930"/>
            <a:ext cx="9753600" cy="479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520" y="5300980"/>
            <a:ext cx="5416550" cy="901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40535" y="4097020"/>
            <a:ext cx="9086850" cy="2172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2349500"/>
            <a:ext cx="9753600" cy="2159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930275"/>
            <a:ext cx="7086600" cy="4997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75460" y="5473700"/>
            <a:ext cx="723646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5440" y="930275"/>
            <a:ext cx="4445000" cy="444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330325"/>
            <a:ext cx="9753600" cy="4197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25295" y="5147310"/>
            <a:ext cx="4370705" cy="506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21505" y="4195445"/>
            <a:ext cx="6197600" cy="780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685" y="1172210"/>
            <a:ext cx="6038850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685" y="3603625"/>
            <a:ext cx="6515100" cy="457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2390" y="1172210"/>
            <a:ext cx="6847840" cy="297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990600"/>
            <a:ext cx="9753600" cy="4876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16550" y="2143760"/>
            <a:ext cx="135890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81810" y="3778250"/>
            <a:ext cx="5767705" cy="2243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16550" y="2699385"/>
            <a:ext cx="135890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3170" y="756285"/>
            <a:ext cx="882650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080" y="1333500"/>
            <a:ext cx="9728200" cy="3232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1715" y="3753485"/>
            <a:ext cx="3117850" cy="2533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6480" y="4305935"/>
            <a:ext cx="2649855" cy="22402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6335" y="6177915"/>
            <a:ext cx="1320800" cy="368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95535" y="1333500"/>
            <a:ext cx="5886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41255" y="2974975"/>
            <a:ext cx="5886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844675"/>
            <a:ext cx="7874000" cy="2571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87170" y="1786255"/>
            <a:ext cx="4448810" cy="1039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18590" y="2908935"/>
            <a:ext cx="8134350" cy="1507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880600" cy="5905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54835" y="4107815"/>
            <a:ext cx="7532370" cy="1459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86255" y="5722620"/>
            <a:ext cx="5422900" cy="947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98050" cy="58483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065" y="1124585"/>
            <a:ext cx="8597900" cy="144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065" y="2689225"/>
            <a:ext cx="8407400" cy="2819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37310" y="1124585"/>
            <a:ext cx="8835390" cy="199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8570" y="3123565"/>
            <a:ext cx="8637270" cy="2532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050" y="807085"/>
            <a:ext cx="8096250" cy="5334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24610" y="673735"/>
            <a:ext cx="8187690" cy="5631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03275"/>
            <a:ext cx="9753600" cy="5251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30500" y="2417445"/>
            <a:ext cx="65722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58130" y="3498850"/>
            <a:ext cx="73723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22690" y="4747895"/>
            <a:ext cx="1642745" cy="735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8125" y="990600"/>
            <a:ext cx="9175750" cy="48768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844675"/>
            <a:ext cx="9175750" cy="3003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38555" y="1844675"/>
            <a:ext cx="9681210" cy="3232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764540"/>
            <a:ext cx="9772650" cy="477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1485" y="4455160"/>
            <a:ext cx="2292350" cy="2159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46995" y="1812290"/>
            <a:ext cx="5886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46995" y="4001135"/>
            <a:ext cx="5886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206500"/>
            <a:ext cx="9753600" cy="4445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5075" y="1206500"/>
            <a:ext cx="5886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825500"/>
            <a:ext cx="9791700" cy="5207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48875" y="1393190"/>
            <a:ext cx="5886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48875" y="5003165"/>
            <a:ext cx="5886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3185" y="764540"/>
            <a:ext cx="9486265" cy="5949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26015" y="1339850"/>
            <a:ext cx="5886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041400"/>
            <a:ext cx="9817100" cy="4775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41255" y="1598930"/>
            <a:ext cx="5886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41255" y="4744085"/>
            <a:ext cx="5886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887730"/>
            <a:ext cx="9772650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3235" y="5688330"/>
            <a:ext cx="9112250" cy="1066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33635" y="1454150"/>
            <a:ext cx="5886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4150" y="771525"/>
            <a:ext cx="9283700" cy="5314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43135" y="4401185"/>
            <a:ext cx="5886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2025-06-23T07:09:00Z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