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  <p:sldId id="333" r:id="rId13"/>
    <p:sldId id="334" r:id="rId14"/>
    <p:sldId id="335" r:id="rId15"/>
    <p:sldId id="336" r:id="rId16"/>
    <p:sldId id="337" r:id="rId17"/>
    <p:sldId id="338" r:id="rId18"/>
    <p:sldId id="339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8975" y="3070225"/>
            <a:ext cx="573405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9365" y="1711960"/>
            <a:ext cx="3879850" cy="290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880" y="2733040"/>
            <a:ext cx="38417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8805" y="3658235"/>
            <a:ext cx="2524760" cy="955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2065" y="3772535"/>
            <a:ext cx="3239770" cy="149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0" y="958850"/>
            <a:ext cx="7137400" cy="4940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13020" y="3787140"/>
            <a:ext cx="4237990" cy="772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3020" y="5424170"/>
            <a:ext cx="360553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1743075"/>
            <a:ext cx="65151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7830" y="1814830"/>
            <a:ext cx="3956685" cy="802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8450" y="2781935"/>
            <a:ext cx="1412240" cy="513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7370" y="3505835"/>
            <a:ext cx="4009390" cy="832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12110" y="4487545"/>
            <a:ext cx="1404620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844550"/>
            <a:ext cx="7035800" cy="516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28795" y="2751455"/>
            <a:ext cx="59817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0625" y="275145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836930"/>
            <a:ext cx="6578600" cy="522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7330" y="1864995"/>
            <a:ext cx="610425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450" y="2786380"/>
            <a:ext cx="6705600" cy="3154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692785"/>
            <a:ext cx="7073900" cy="56578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764540"/>
            <a:ext cx="6623050" cy="55562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1701165"/>
            <a:ext cx="6623050" cy="344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1130" y="1701165"/>
            <a:ext cx="646938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1130" y="2325370"/>
            <a:ext cx="646938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1130" y="2896870"/>
            <a:ext cx="646938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95" y="3429000"/>
            <a:ext cx="6650355" cy="172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621030"/>
            <a:ext cx="7175500" cy="613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62010" y="3357245"/>
            <a:ext cx="51435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1375" y="460184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1863725"/>
            <a:ext cx="7029450" cy="3130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745220" y="186372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0" y="1339850"/>
            <a:ext cx="7175500" cy="417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460" y="258381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692785"/>
            <a:ext cx="724535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0900" y="160909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2185" y="521144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8555" y="642620"/>
            <a:ext cx="7054850" cy="467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0590" y="4779010"/>
            <a:ext cx="6064250" cy="139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8925" y="6229985"/>
            <a:ext cx="5695950" cy="368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77580" y="125857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4875" y="489902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575" y="927100"/>
            <a:ext cx="7054850" cy="500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4285" y="2051050"/>
            <a:ext cx="1274445" cy="497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2555" y="469328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2950" y="469328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9175" y="532574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6960" y="809625"/>
            <a:ext cx="716280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20005" y="195961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5700" y="3191510"/>
            <a:ext cx="70485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6095" y="4851400"/>
            <a:ext cx="273812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5925" y="5537835"/>
            <a:ext cx="1825625" cy="786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8100" y="2574925"/>
            <a:ext cx="7035800" cy="170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615" y="3695700"/>
            <a:ext cx="750570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2025-06-24T00:42:58Z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