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3"/>
    <p:sldId id="324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13075" y="3070225"/>
            <a:ext cx="6165850" cy="7175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1405" y="764540"/>
            <a:ext cx="7137400" cy="5372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540115" y="5568950"/>
            <a:ext cx="563880" cy="539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0" y="692785"/>
            <a:ext cx="6680200" cy="57594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36825" y="730250"/>
            <a:ext cx="7118350" cy="53975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67025" y="778510"/>
            <a:ext cx="6457950" cy="4464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0845" y="5373370"/>
            <a:ext cx="2863850" cy="1136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867025" y="726440"/>
            <a:ext cx="6586855" cy="1018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67025" y="1874520"/>
            <a:ext cx="6062345" cy="4688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4" grpId="0" bldLvl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70455" y="771525"/>
            <a:ext cx="7054850" cy="1644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4200" y="2510155"/>
            <a:ext cx="1606550" cy="1974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205" y="4714875"/>
            <a:ext cx="6642100" cy="1174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702550" y="5219065"/>
            <a:ext cx="882650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7455" y="1098550"/>
            <a:ext cx="6724650" cy="2940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5365" y="3844290"/>
            <a:ext cx="1543050" cy="195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8640" y="4249420"/>
            <a:ext cx="1873250" cy="476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961255" y="2851150"/>
            <a:ext cx="930275" cy="501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31715" y="3474720"/>
            <a:ext cx="89979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88640" y="4249420"/>
            <a:ext cx="193484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1880" y="3844290"/>
            <a:ext cx="1612900" cy="1568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4615" y="796290"/>
            <a:ext cx="6724650" cy="53721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3675" y="815975"/>
            <a:ext cx="6724650" cy="52260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555875" y="723900"/>
            <a:ext cx="6960235" cy="5436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2025-06-24T07:12:52Z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