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2" r:id="rId11"/>
    <p:sldId id="331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3048000"/>
            <a:ext cx="84582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630" y="898525"/>
            <a:ext cx="6769100" cy="506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48890" y="898525"/>
            <a:ext cx="6998970" cy="2529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01290" y="3481705"/>
            <a:ext cx="6846570" cy="2569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1124585"/>
            <a:ext cx="7073900" cy="4470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908685"/>
            <a:ext cx="621030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840" y="847725"/>
            <a:ext cx="6299200" cy="307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30830" y="3976370"/>
            <a:ext cx="4578350" cy="194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5695" y="628015"/>
            <a:ext cx="7054850" cy="208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745" y="2278380"/>
            <a:ext cx="60071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1135" y="2887980"/>
            <a:ext cx="5238750" cy="380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85415" y="2887980"/>
            <a:ext cx="5400040" cy="3852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0605" y="1120140"/>
            <a:ext cx="7073900" cy="376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55570" y="3429635"/>
            <a:ext cx="6329045" cy="1513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730375"/>
            <a:ext cx="6769100" cy="339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2710" y="1798320"/>
            <a:ext cx="6990715" cy="3418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0" y="1619250"/>
            <a:ext cx="713740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9890" y="3686810"/>
            <a:ext cx="3062605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29890" y="4690110"/>
            <a:ext cx="673481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0" y="1628775"/>
            <a:ext cx="66802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79700" y="1628775"/>
            <a:ext cx="7059295" cy="3679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1206500"/>
            <a:ext cx="7118350" cy="444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76520" y="3374390"/>
            <a:ext cx="641350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