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0" y="3121025"/>
            <a:ext cx="5613400" cy="615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723900"/>
            <a:ext cx="6845300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9750" y="2455545"/>
            <a:ext cx="3093720" cy="1083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25470" y="4549775"/>
            <a:ext cx="4227830" cy="166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1730375"/>
            <a:ext cx="7118350" cy="33972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621030"/>
            <a:ext cx="6743700" cy="602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305" y="621030"/>
            <a:ext cx="6873240" cy="608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621030"/>
            <a:ext cx="6390640" cy="598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08655" y="2151380"/>
            <a:ext cx="4121785" cy="3597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8655" y="5852160"/>
            <a:ext cx="5965190" cy="847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1030"/>
            <a:ext cx="7118350" cy="6051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692785"/>
            <a:ext cx="6540500" cy="58039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225" y="958850"/>
            <a:ext cx="6559550" cy="494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2885" y="3191510"/>
            <a:ext cx="6749415" cy="2707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0" y="936625"/>
            <a:ext cx="6540500" cy="498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43835" y="936625"/>
            <a:ext cx="6621780" cy="2668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43835" y="3658870"/>
            <a:ext cx="6696075" cy="2150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815975"/>
            <a:ext cx="7118350" cy="522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29345" y="442785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1114425"/>
            <a:ext cx="7162800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91245" y="178562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91245" y="462597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1124585"/>
            <a:ext cx="709930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2055" y="3429000"/>
            <a:ext cx="2540000" cy="245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2655" y="233362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92785"/>
            <a:ext cx="7118350" cy="292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933190"/>
            <a:ext cx="3136900" cy="212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1525" y="251650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1030"/>
            <a:ext cx="7092950" cy="586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5200" y="300418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37200" y="4747895"/>
            <a:ext cx="5588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4675" y="4747895"/>
            <a:ext cx="5588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2765" y="5890260"/>
            <a:ext cx="240919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92785"/>
            <a:ext cx="7092950" cy="590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1740" y="1169035"/>
            <a:ext cx="1327785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89930" y="6042025"/>
            <a:ext cx="57467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8100" y="2143125"/>
            <a:ext cx="70358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12385" y="3780790"/>
            <a:ext cx="1106805" cy="794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836930"/>
            <a:ext cx="707390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5490" y="4337050"/>
            <a:ext cx="267462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2025-06-24T01:17:02Z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