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400" y="3089275"/>
            <a:ext cx="106172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124585"/>
            <a:ext cx="7054850" cy="4260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927100"/>
            <a:ext cx="6680200" cy="500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2915" y="800735"/>
            <a:ext cx="586105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7255" y="1394460"/>
            <a:ext cx="319913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0620" y="1920240"/>
            <a:ext cx="22174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5520" y="1920875"/>
            <a:ext cx="5702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0620" y="2476500"/>
            <a:ext cx="271145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2040" y="3573145"/>
            <a:ext cx="5026660" cy="227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3714750" cy="245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293235"/>
            <a:ext cx="4248150" cy="147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1844675"/>
            <a:ext cx="4889500" cy="156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70" y="2351405"/>
            <a:ext cx="3641725" cy="146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4827270"/>
            <a:ext cx="4311015" cy="107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9175" y="2351405"/>
            <a:ext cx="5064760" cy="107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84630"/>
            <a:ext cx="4641850" cy="313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605" y="1663700"/>
            <a:ext cx="52197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25" y="2408555"/>
            <a:ext cx="4641850" cy="220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3605" y="2163445"/>
            <a:ext cx="5431155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280" y="807720"/>
            <a:ext cx="466090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625" y="3484880"/>
            <a:ext cx="4743450" cy="250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8625" y="1836420"/>
            <a:ext cx="4396740" cy="1393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6065" y="4037965"/>
            <a:ext cx="5021580" cy="195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835" y="685800"/>
            <a:ext cx="52387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335" y="3560445"/>
            <a:ext cx="5175250" cy="250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54835" y="1264920"/>
            <a:ext cx="5172075" cy="2164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115" y="4128135"/>
            <a:ext cx="5339080" cy="194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885825"/>
            <a:ext cx="705485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2345" y="3656330"/>
            <a:ext cx="4859655" cy="231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2025-06-24T06:47:07Z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