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1875" y="3089275"/>
            <a:ext cx="1012825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0" y="1263650"/>
            <a:ext cx="5245100" cy="167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3632835"/>
            <a:ext cx="4356100" cy="115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935" y="1879600"/>
            <a:ext cx="5264150" cy="1130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910" y="3632835"/>
            <a:ext cx="5937250" cy="1130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4700" y="2461260"/>
            <a:ext cx="383921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700" y="4214495"/>
            <a:ext cx="364109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29935" y="2461260"/>
            <a:ext cx="364109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29935" y="4214495"/>
            <a:ext cx="401383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3030" y="885825"/>
            <a:ext cx="708025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7045" y="3793490"/>
            <a:ext cx="6527165" cy="2179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9715" y="1402080"/>
            <a:ext cx="56134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5895" y="1485900"/>
            <a:ext cx="6017260" cy="3617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8575" y="926465"/>
            <a:ext cx="7035800" cy="473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7025" y="2842260"/>
            <a:ext cx="3975735" cy="2814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6365" y="993140"/>
            <a:ext cx="66421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2380" y="2590165"/>
            <a:ext cx="6069965" cy="287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825500"/>
            <a:ext cx="6705600" cy="520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4135" y="1988820"/>
            <a:ext cx="5175885" cy="4097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