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2" r:id="rId11"/>
    <p:sldId id="330" r:id="rId12"/>
    <p:sldId id="333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3111500"/>
            <a:ext cx="1118235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463675"/>
            <a:ext cx="707390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1557020"/>
            <a:ext cx="48895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540" y="1630680"/>
            <a:ext cx="4478655" cy="3203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1184275"/>
            <a:ext cx="7137400" cy="4489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089150"/>
            <a:ext cx="6769100" cy="267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450" y="1943100"/>
            <a:ext cx="7091045" cy="282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1060450"/>
            <a:ext cx="705485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3210" y="3511550"/>
            <a:ext cx="6634480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628775"/>
            <a:ext cx="7118350" cy="2940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64540"/>
            <a:ext cx="680720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2710" y="764540"/>
            <a:ext cx="4175125" cy="2718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2710" y="3679190"/>
            <a:ext cx="4768215" cy="2573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2028825"/>
            <a:ext cx="7073900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1349375"/>
            <a:ext cx="674370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4130" y="1303655"/>
            <a:ext cx="7440295" cy="425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21030"/>
            <a:ext cx="7073900" cy="605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4150" y="3625850"/>
            <a:ext cx="7022465" cy="304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