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3"/>
    <p:sldId id="324" r:id="rId4"/>
    <p:sldId id="328" r:id="rId5"/>
    <p:sldId id="327" r:id="rId6"/>
    <p:sldId id="326" r:id="rId7"/>
    <p:sldId id="325" r:id="rId8"/>
    <p:sldId id="329" r:id="rId9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4775" y="3070225"/>
            <a:ext cx="9442450" cy="717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6350" y="1225550"/>
            <a:ext cx="7099300" cy="4406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32145" y="1744980"/>
            <a:ext cx="1159510" cy="548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45145" y="1790700"/>
            <a:ext cx="848360" cy="502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87770" y="2414905"/>
            <a:ext cx="1098550" cy="502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45145" y="2460625"/>
            <a:ext cx="84836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50640" y="3093085"/>
            <a:ext cx="89344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13165" y="3747770"/>
            <a:ext cx="83248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97580" y="4403090"/>
            <a:ext cx="504825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52135" y="4403725"/>
            <a:ext cx="1152525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145145" y="4403090"/>
            <a:ext cx="1152525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55745" y="5012055"/>
            <a:ext cx="687705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502275" y="5012055"/>
            <a:ext cx="687705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804660" y="5012055"/>
            <a:ext cx="687705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764540"/>
            <a:ext cx="7073900" cy="5473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91225" y="1242695"/>
            <a:ext cx="1350010" cy="525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72530" y="1897380"/>
            <a:ext cx="1350010" cy="502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4970" y="2529840"/>
            <a:ext cx="1746250" cy="502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91225" y="3794760"/>
            <a:ext cx="1830070" cy="502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77490" y="5735320"/>
            <a:ext cx="2964180" cy="502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4950" y="692150"/>
            <a:ext cx="6642100" cy="5473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74950" y="1325880"/>
            <a:ext cx="3923030" cy="548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75585" y="3154680"/>
            <a:ext cx="3557270" cy="548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21305" y="5690235"/>
            <a:ext cx="4288155" cy="548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2935" y="1206500"/>
            <a:ext cx="5429250" cy="222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3935" y="3659505"/>
            <a:ext cx="4953000" cy="1644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62655" y="2392680"/>
            <a:ext cx="3877310" cy="1081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43935" y="4222750"/>
            <a:ext cx="4953635" cy="1081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95" y="1295400"/>
            <a:ext cx="6667500" cy="2343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7455" y="3782060"/>
            <a:ext cx="5422900" cy="2286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405" y="2461260"/>
            <a:ext cx="6367780" cy="1118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6820" y="4365625"/>
            <a:ext cx="5480685" cy="170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9670" y="646430"/>
            <a:ext cx="7099300" cy="5930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62250" y="3337560"/>
            <a:ext cx="5157470" cy="3240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2025-06-24T06:42:56Z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