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  <p:sldId id="340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9775" y="3048000"/>
            <a:ext cx="56324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1410" y="876300"/>
            <a:ext cx="7073900" cy="242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4970" y="3605530"/>
            <a:ext cx="6477000" cy="220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7225" y="1457960"/>
            <a:ext cx="802005" cy="505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0975" y="2113280"/>
            <a:ext cx="710565" cy="505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05775" y="4306570"/>
            <a:ext cx="1036955" cy="778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0960" y="661035"/>
            <a:ext cx="6682740" cy="59931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49040" y="4206875"/>
            <a:ext cx="111506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6195" y="702310"/>
            <a:ext cx="5835650" cy="427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0905" y="4331335"/>
            <a:ext cx="1073150" cy="844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9760" y="5238750"/>
            <a:ext cx="1714500" cy="736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0105" y="5313045"/>
            <a:ext cx="1631950" cy="495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34335" y="4506595"/>
            <a:ext cx="224155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20105" y="4392295"/>
            <a:ext cx="132778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9750" y="5238750"/>
            <a:ext cx="179514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73750" y="5313045"/>
            <a:ext cx="209740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764540"/>
            <a:ext cx="7092950" cy="5416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1917065"/>
            <a:ext cx="6191250" cy="114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3066415"/>
            <a:ext cx="3441700" cy="74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260" y="1983740"/>
            <a:ext cx="642239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260" y="2590800"/>
            <a:ext cx="356679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7720" y="3066415"/>
            <a:ext cx="3696335" cy="789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1415" y="754380"/>
            <a:ext cx="7054850" cy="55626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5275" y="1565275"/>
            <a:ext cx="6521450" cy="372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85230" y="3429000"/>
            <a:ext cx="197548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88765" y="4061460"/>
            <a:ext cx="200723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0" y="1041400"/>
            <a:ext cx="6578600" cy="477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65755" y="2900680"/>
            <a:ext cx="6627495" cy="291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635" y="664845"/>
            <a:ext cx="7162800" cy="596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6475" y="6156325"/>
            <a:ext cx="2806700" cy="39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05025" y="3803650"/>
            <a:ext cx="9505315" cy="2830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350" y="1463675"/>
            <a:ext cx="7099300" cy="393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29345" y="268414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05545" y="4306570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1308100"/>
            <a:ext cx="7080250" cy="424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75065" y="193357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8575" y="1574800"/>
            <a:ext cx="7054850" cy="370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75065" y="2288540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1206500"/>
            <a:ext cx="7073900" cy="444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75065" y="127571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981075"/>
            <a:ext cx="7073900" cy="314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4364990"/>
            <a:ext cx="5937250" cy="113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55660" y="1587500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7775" y="1730375"/>
            <a:ext cx="7156450" cy="339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75065" y="304228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5560" y="652145"/>
            <a:ext cx="683641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4820" y="4109720"/>
            <a:ext cx="6319520" cy="25761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7100" y="363410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095" y="699135"/>
            <a:ext cx="7156450" cy="581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53145" y="1884680"/>
            <a:ext cx="83312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93110" y="2508885"/>
            <a:ext cx="280225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7055" y="3126105"/>
            <a:ext cx="3919855" cy="49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61055" y="3765550"/>
            <a:ext cx="558800" cy="505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93110" y="5509895"/>
            <a:ext cx="1198245" cy="82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2025-06-24T01:24:52Z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