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404" r:id="rId4"/>
    <p:sldId id="402" r:id="rId5"/>
    <p:sldId id="401" r:id="rId6"/>
    <p:sldId id="400" r:id="rId7"/>
    <p:sldId id="398" r:id="rId8"/>
    <p:sldId id="397" r:id="rId9"/>
    <p:sldId id="396" r:id="rId10"/>
    <p:sldId id="395" r:id="rId11"/>
    <p:sldId id="392" r:id="rId12"/>
    <p:sldId id="391" r:id="rId13"/>
    <p:sldId id="388" r:id="rId14"/>
    <p:sldId id="387" r:id="rId15"/>
    <p:sldId id="386" r:id="rId16"/>
    <p:sldId id="385" r:id="rId17"/>
    <p:sldId id="384" r:id="rId18"/>
    <p:sldId id="383" r:id="rId19"/>
    <p:sldId id="382" r:id="rId20"/>
    <p:sldId id="381" r:id="rId21"/>
    <p:sldId id="380" r:id="rId22"/>
    <p:sldId id="379" r:id="rId23"/>
    <p:sldId id="377" r:id="rId24"/>
    <p:sldId id="376" r:id="rId25"/>
    <p:sldId id="375" r:id="rId26"/>
    <p:sldId id="374" r:id="rId27"/>
    <p:sldId id="373" r:id="rId28"/>
    <p:sldId id="372" r:id="rId29"/>
    <p:sldId id="406" r:id="rId30"/>
    <p:sldId id="370" r:id="rId31"/>
    <p:sldId id="369" r:id="rId32"/>
    <p:sldId id="368" r:id="rId33"/>
    <p:sldId id="405" r:id="rId34"/>
  </p:sldIdLst>
  <p:sldSz cx="12192000" cy="6858000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9928" y="2781266"/>
            <a:ext cx="7652143" cy="12954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02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00952" y="1724459"/>
            <a:ext cx="257142" cy="295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3408996"/>
            <a:ext cx="6192688" cy="25950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7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96190" y="2358039"/>
            <a:ext cx="390476" cy="334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054" y="3140968"/>
            <a:ext cx="5689892" cy="34418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34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81904" y="1946087"/>
            <a:ext cx="590477" cy="334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784" y="2636912"/>
            <a:ext cx="3888432" cy="3979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2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96190" y="2697042"/>
            <a:ext cx="1095238" cy="286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9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3333857"/>
            <a:ext cx="1580952" cy="323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24761" y="3429137"/>
            <a:ext cx="276190" cy="47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86666" y="3209993"/>
            <a:ext cx="1371428" cy="571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96190" y="3171882"/>
            <a:ext cx="2409523" cy="657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24762" y="4162790"/>
            <a:ext cx="276190" cy="219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24761" y="4696356"/>
            <a:ext cx="276190" cy="219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624761" y="5268037"/>
            <a:ext cx="276190" cy="3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624761" y="5334733"/>
            <a:ext cx="276190" cy="47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986666" y="5201341"/>
            <a:ext cx="609523" cy="276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900951" y="4062696"/>
            <a:ext cx="1495239" cy="452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930492" y="4634374"/>
            <a:ext cx="789244" cy="452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9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15238" y="2352864"/>
            <a:ext cx="171428" cy="247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514881"/>
            <a:ext cx="1609523" cy="324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24761" y="2600655"/>
            <a:ext cx="266666" cy="47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19999" y="2343334"/>
            <a:ext cx="1847620" cy="657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05714" y="2638777"/>
            <a:ext cx="266666" cy="38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00952" y="2314743"/>
            <a:ext cx="714285" cy="686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96190" y="2743611"/>
            <a:ext cx="238095" cy="266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415238" y="3296375"/>
            <a:ext cx="171428" cy="257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024761" y="3553696"/>
            <a:ext cx="247620" cy="142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319999" y="3486983"/>
            <a:ext cx="1476190" cy="266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396190" y="3696653"/>
            <a:ext cx="238095" cy="257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348571" y="4239886"/>
            <a:ext cx="361904" cy="390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024761" y="4487677"/>
            <a:ext cx="266666" cy="47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024761" y="4563920"/>
            <a:ext cx="266666" cy="38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396190" y="4621102"/>
            <a:ext cx="419047" cy="266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0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2533434"/>
            <a:ext cx="1535640" cy="323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67609" y="3128906"/>
            <a:ext cx="360039" cy="242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24761" y="3638633"/>
            <a:ext cx="230879" cy="285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67619" y="4143594"/>
            <a:ext cx="3864285" cy="381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67619" y="4705733"/>
            <a:ext cx="1704761" cy="314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67620" y="5258332"/>
            <a:ext cx="1199989" cy="314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577153" y="5277362"/>
            <a:ext cx="1199989" cy="28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29523" y="5810919"/>
            <a:ext cx="1022061" cy="314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351585" y="5787093"/>
            <a:ext cx="3744415" cy="32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825568" y="2528671"/>
            <a:ext cx="5934728" cy="323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927648" y="3009813"/>
            <a:ext cx="5934728" cy="419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920084" y="3571952"/>
            <a:ext cx="1447724" cy="419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072381" y="4748589"/>
            <a:ext cx="1439444" cy="304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168009" y="5810919"/>
            <a:ext cx="1728192" cy="32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20001" y="4993660"/>
            <a:ext cx="527528" cy="324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5508409"/>
            <a:ext cx="1732616" cy="324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847528" y="4993660"/>
            <a:ext cx="3312367" cy="324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71663" y="5539209"/>
            <a:ext cx="1224137" cy="324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94739" y="5539209"/>
            <a:ext cx="1297205" cy="324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272" y="3564777"/>
            <a:ext cx="2975728" cy="26828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2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00952" y="4574567"/>
            <a:ext cx="600000" cy="333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29523" y="4545967"/>
            <a:ext cx="2047619" cy="390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39047" y="923277"/>
            <a:ext cx="752380" cy="323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48571" y="2104733"/>
            <a:ext cx="600000" cy="333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15238" y="2704989"/>
            <a:ext cx="752380" cy="323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77142" y="3286190"/>
            <a:ext cx="600000" cy="333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86666" y="3286190"/>
            <a:ext cx="2066666" cy="343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91428" y="3886446"/>
            <a:ext cx="1257142" cy="333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15238" y="4448590"/>
            <a:ext cx="2019047" cy="390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462857" y="4458118"/>
            <a:ext cx="2238095" cy="381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6540" y="827999"/>
            <a:ext cx="4318222" cy="3511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81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09910"/>
            <a:ext cx="10800000" cy="4447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1900400"/>
            <a:ext cx="333333" cy="295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15238" y="3862376"/>
            <a:ext cx="304761" cy="295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646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38952" y="5609332"/>
            <a:ext cx="235344" cy="28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84634" y="5618387"/>
            <a:ext cx="244395" cy="271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29886" y="5835721"/>
            <a:ext cx="1231030" cy="28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75590" y="5835721"/>
            <a:ext cx="1167668" cy="48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30324" y="5826665"/>
            <a:ext cx="1357754" cy="498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3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53333" y="3165637"/>
            <a:ext cx="238095" cy="26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00952" y="3175179"/>
            <a:ext cx="228571" cy="257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327841"/>
            <a:ext cx="542857" cy="496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42" y="3974585"/>
            <a:ext cx="10800000" cy="143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22446" y="4281260"/>
            <a:ext cx="1085714" cy="277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2447" y="4865859"/>
            <a:ext cx="1989177" cy="306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94921" y="3280872"/>
            <a:ext cx="4225015" cy="496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49176" y="3238843"/>
            <a:ext cx="5227344" cy="585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711624" y="4865858"/>
            <a:ext cx="3096344" cy="306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9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81904" y="923301"/>
            <a:ext cx="238095" cy="266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7553" y="980728"/>
            <a:ext cx="2518127" cy="63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904921"/>
            <a:ext cx="704761" cy="295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01848" y="1895391"/>
            <a:ext cx="3113390" cy="33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67619" y="2552981"/>
            <a:ext cx="238095" cy="266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5" y="2714996"/>
            <a:ext cx="1813696" cy="48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91944" y="2714996"/>
            <a:ext cx="632817" cy="304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5" y="3515541"/>
            <a:ext cx="2600000" cy="35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3218064" y="923301"/>
            <a:ext cx="4030064" cy="692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87488" y="1895391"/>
            <a:ext cx="2376264" cy="394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494102" y="2714996"/>
            <a:ext cx="3025833" cy="48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320000" y="3515541"/>
            <a:ext cx="2921512" cy="35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3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48571" y="3660781"/>
            <a:ext cx="161904" cy="247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3813389"/>
            <a:ext cx="580489" cy="495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77142" y="4662270"/>
            <a:ext cx="2038095" cy="276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919536" y="3741855"/>
            <a:ext cx="3312368" cy="567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/>
          <a:srcRect r="6026"/>
          <a:stretch>
            <a:fillRect/>
          </a:stretch>
        </p:blipFill>
        <p:spPr>
          <a:xfrm>
            <a:off x="6961616" y="763139"/>
            <a:ext cx="5230384" cy="91523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5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980537"/>
            <a:ext cx="2923809" cy="324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5" y="1571624"/>
            <a:ext cx="2787894" cy="324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00845"/>
            <a:ext cx="2923809" cy="324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049340"/>
            <a:ext cx="1533333" cy="247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53333" y="2849133"/>
            <a:ext cx="1019047" cy="657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878091"/>
            <a:ext cx="2906909" cy="26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5" y="4459644"/>
            <a:ext cx="1957712" cy="296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069799"/>
            <a:ext cx="2821808" cy="296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469799" y="1599549"/>
            <a:ext cx="3994353" cy="324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588813" y="2200845"/>
            <a:ext cx="2507188" cy="324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588813" y="3850845"/>
            <a:ext cx="2867227" cy="276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481511" y="3850844"/>
            <a:ext cx="766617" cy="276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678548" y="4425739"/>
            <a:ext cx="1689260" cy="32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541807" y="5013176"/>
            <a:ext cx="2821808" cy="32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600" y="2132856"/>
            <a:ext cx="360040" cy="670759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8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5" name="矩形 4"/>
          <p:cNvSpPr/>
          <p:nvPr/>
        </p:nvSpPr>
        <p:spPr>
          <a:xfrm>
            <a:off x="2495600" y="2132856"/>
            <a:ext cx="360040" cy="670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20" y="1772816"/>
            <a:ext cx="10800000" cy="4030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7024" y="1925252"/>
            <a:ext cx="589560" cy="666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7024" y="2925614"/>
            <a:ext cx="1923809" cy="285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13691" y="3554415"/>
            <a:ext cx="257142" cy="266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08930" y="3506778"/>
            <a:ext cx="2790476" cy="323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7024" y="4135578"/>
            <a:ext cx="2884680" cy="323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31705" y="4116522"/>
            <a:ext cx="2105795" cy="323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47024" y="4764377"/>
            <a:ext cx="2164600" cy="295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747025" y="4764377"/>
            <a:ext cx="2790475" cy="295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47024" y="5393177"/>
            <a:ext cx="1476190" cy="276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105266" y="1925251"/>
            <a:ext cx="917948" cy="666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693148"/>
            <a:ext cx="9080967" cy="97795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auto">
          <a:xfrm>
            <a:off x="2470834" y="2897035"/>
            <a:ext cx="4489262" cy="323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601605" y="4090737"/>
            <a:ext cx="1934556" cy="323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 t="9918"/>
          <a:stretch>
            <a:fillRect/>
          </a:stretch>
        </p:blipFill>
        <p:spPr>
          <a:xfrm>
            <a:off x="191344" y="836712"/>
            <a:ext cx="11303581" cy="1962138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848945" y="3212976"/>
            <a:ext cx="9988377" cy="2574714"/>
            <a:chOff x="191344" y="3212976"/>
            <a:chExt cx="9988377" cy="257471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3212976"/>
              <a:ext cx="9931910" cy="112400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27648" y="4581128"/>
              <a:ext cx="7252073" cy="1206562"/>
            </a:xfrm>
            <a:prstGeom prst="rect">
              <a:avLst/>
            </a:prstGeom>
          </p:spPr>
        </p:pic>
      </p:grpSp>
      <p:sp>
        <p:nvSpPr>
          <p:cNvPr id="16" name="矩形 15"/>
          <p:cNvSpPr/>
          <p:nvPr/>
        </p:nvSpPr>
        <p:spPr>
          <a:xfrm>
            <a:off x="767408" y="3212976"/>
            <a:ext cx="30963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63752" y="3257941"/>
            <a:ext cx="69986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503712" y="3984622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945288" y="3944779"/>
            <a:ext cx="63991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503712" y="4566529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945288" y="4580051"/>
            <a:ext cx="6039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607167" y="5283081"/>
            <a:ext cx="3381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967206" y="5293090"/>
            <a:ext cx="472108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16" y="1022226"/>
            <a:ext cx="9277827" cy="48135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039054"/>
            <a:ext cx="2160240" cy="517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2314" y="1844824"/>
            <a:ext cx="45476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1844824"/>
            <a:ext cx="452529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4492" y="2525491"/>
            <a:ext cx="20651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5640" y="2525491"/>
            <a:ext cx="20162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3212975"/>
            <a:ext cx="24482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07468" y="3915161"/>
            <a:ext cx="40684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2314" y="4577933"/>
            <a:ext cx="3351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30046" y="4577933"/>
            <a:ext cx="627812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4492" y="5331718"/>
            <a:ext cx="39555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5122" y="5274362"/>
            <a:ext cx="13585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5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15238" y="2390521"/>
            <a:ext cx="561904" cy="323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39047" y="3038395"/>
            <a:ext cx="1552380" cy="390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752" y="3221939"/>
            <a:ext cx="2232248" cy="3546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5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2352170"/>
            <a:ext cx="295238" cy="295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15238" y="4247859"/>
            <a:ext cx="295238" cy="304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4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336" y="2873832"/>
            <a:ext cx="2975728" cy="30610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6747"/>
          <a:stretch>
            <a:fillRect/>
          </a:stretch>
        </p:blipFill>
        <p:spPr>
          <a:xfrm>
            <a:off x="720000" y="3512640"/>
            <a:ext cx="8185571" cy="32274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9416" y="3512640"/>
            <a:ext cx="576064" cy="420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94612" y="3445388"/>
            <a:ext cx="4601387" cy="4876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75131" y="3376450"/>
            <a:ext cx="1793077" cy="4876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9417" y="4102343"/>
            <a:ext cx="3096343" cy="4876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34051" y="4184640"/>
            <a:ext cx="2566005" cy="4876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1037" y="4841595"/>
            <a:ext cx="2618660" cy="4876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66821" y="4856640"/>
            <a:ext cx="4241347" cy="4876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39417" y="5498550"/>
            <a:ext cx="4104456" cy="4876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943874" y="5498550"/>
            <a:ext cx="3961698" cy="4876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56758" y="6190965"/>
            <a:ext cx="4763178" cy="4876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3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5669" r="14266"/>
          <a:stretch>
            <a:fillRect/>
          </a:stretch>
        </p:blipFill>
        <p:spPr>
          <a:xfrm>
            <a:off x="8544272" y="4221088"/>
            <a:ext cx="2271432" cy="252028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735" y="2924944"/>
            <a:ext cx="11284530" cy="266078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5669" r="14266"/>
          <a:stretch>
            <a:fillRect/>
          </a:stretch>
        </p:blipFill>
        <p:spPr>
          <a:xfrm>
            <a:off x="4727848" y="95257"/>
            <a:ext cx="2381182" cy="26420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3735" y="2924944"/>
            <a:ext cx="463415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7" y="2954349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4341" y="3732327"/>
            <a:ext cx="30913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93581" y="3722318"/>
            <a:ext cx="23584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1985" y="3646037"/>
            <a:ext cx="475252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4341" y="4302655"/>
            <a:ext cx="44595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31053" y="4338880"/>
            <a:ext cx="368522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32882" y="4302655"/>
            <a:ext cx="28637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7029" y="4983271"/>
            <a:ext cx="38267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80498" y="4999037"/>
            <a:ext cx="463415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5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999438"/>
            <a:ext cx="295238" cy="304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4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980626"/>
            <a:ext cx="295238" cy="305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267274"/>
            <a:ext cx="10800000" cy="1492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8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2094691"/>
            <a:ext cx="295238" cy="304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96190" y="4542359"/>
            <a:ext cx="333333" cy="295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7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1696832"/>
            <a:ext cx="276190" cy="295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230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28429" y="2781168"/>
            <a:ext cx="271550" cy="263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94230" y="5805805"/>
            <a:ext cx="8419465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055370" y="6183630"/>
            <a:ext cx="9234805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88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58095" y="2363554"/>
            <a:ext cx="1304761" cy="362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527" y="3068955"/>
            <a:ext cx="4654596" cy="3216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39</cp:revision>
  <dcterms:created xsi:type="dcterms:W3CDTF">2015-09-16T06:52:00Z</dcterms:created>
  <dcterms:modified xsi:type="dcterms:W3CDTF">2024-07-30T15:46:12Z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