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92" r:id="rId4"/>
    <p:sldId id="390" r:id="rId5"/>
    <p:sldId id="389" r:id="rId6"/>
    <p:sldId id="388" r:id="rId7"/>
    <p:sldId id="387" r:id="rId8"/>
    <p:sldId id="386" r:id="rId9"/>
    <p:sldId id="385" r:id="rId10"/>
    <p:sldId id="384" r:id="rId11"/>
    <p:sldId id="383" r:id="rId12"/>
    <p:sldId id="382" r:id="rId13"/>
    <p:sldId id="381" r:id="rId14"/>
    <p:sldId id="380" r:id="rId15"/>
    <p:sldId id="379" r:id="rId16"/>
    <p:sldId id="378" r:id="rId17"/>
    <p:sldId id="377" r:id="rId18"/>
    <p:sldId id="376" r:id="rId19"/>
    <p:sldId id="375" r:id="rId20"/>
    <p:sldId id="374" r:id="rId21"/>
    <p:sldId id="373" r:id="rId22"/>
    <p:sldId id="372" r:id="rId23"/>
    <p:sldId id="371" r:id="rId24"/>
    <p:sldId id="393" r:id="rId25"/>
    <p:sldId id="394" r:id="rId26"/>
    <p:sldId id="369" r:id="rId27"/>
    <p:sldId id="368" r:id="rId28"/>
    <p:sldId id="367" r:id="rId29"/>
    <p:sldId id="366" r:id="rId30"/>
    <p:sldId id="365" r:id="rId31"/>
    <p:sldId id="364" r:id="rId32"/>
  </p:sldIdLst>
  <p:sldSz cx="12192000" cy="6858000"/>
  <p:notesSz cx="6858000" cy="9144000"/>
  <p:custDataLst>
    <p:tags r:id="rId3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954" autoAdjust="0"/>
    <p:restoredTop sz="94660" autoAdjust="0"/>
  </p:normalViewPr>
  <p:slideViewPr>
    <p:cSldViewPr showGuides="1">
      <p:cViewPr varScale="1">
        <p:scale>
          <a:sx n="75" d="100"/>
          <a:sy n="75" d="100"/>
        </p:scale>
        <p:origin x="40" y="4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2.png"/><Relationship Id="rId2" Type="http://schemas.openxmlformats.org/officeDocument/2006/relationships/image" Target="../media/image28.png"/><Relationship Id="rId1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4.png"/><Relationship Id="rId2" Type="http://schemas.openxmlformats.org/officeDocument/2006/relationships/image" Target="../media/image28.png"/><Relationship Id="rId1" Type="http://schemas.openxmlformats.org/officeDocument/2006/relationships/image" Target="../media/image33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47702" y="2686012"/>
            <a:ext cx="7696596" cy="148597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378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424761" y="1762073"/>
            <a:ext cx="1742857" cy="3145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177142" y="3916162"/>
            <a:ext cx="761904" cy="3526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977142" y="3944756"/>
            <a:ext cx="790476" cy="2954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148571" y="4669140"/>
            <a:ext cx="723810" cy="2954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156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967619" y="3776186"/>
            <a:ext cx="600000" cy="2862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051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20000" y="3113960"/>
            <a:ext cx="527528" cy="3238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847528" y="3068960"/>
            <a:ext cx="1053423" cy="3688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986666" y="3142535"/>
            <a:ext cx="2485714" cy="2666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624761" y="3856898"/>
            <a:ext cx="276190" cy="380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624761" y="3923571"/>
            <a:ext cx="276190" cy="476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2986666" y="3790224"/>
            <a:ext cx="971428" cy="2762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054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5" y="2258520"/>
            <a:ext cx="589560" cy="3242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71465" y="2134542"/>
            <a:ext cx="1019962" cy="4482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377142" y="2134542"/>
            <a:ext cx="3342857" cy="5340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758095" y="2086858"/>
            <a:ext cx="542857" cy="6580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024761" y="3193128"/>
            <a:ext cx="266666" cy="476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2024761" y="3269422"/>
            <a:ext cx="266666" cy="381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2377142" y="3126370"/>
            <a:ext cx="2990476" cy="2765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2291427" y="3774873"/>
            <a:ext cx="800000" cy="2670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auto">
          <a:xfrm>
            <a:off x="2005714" y="3717654"/>
            <a:ext cx="266666" cy="2670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2377142" y="4394768"/>
            <a:ext cx="622514" cy="4023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2020746" y="4337550"/>
            <a:ext cx="231065" cy="2670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2" grpId="0" animBg="1"/>
      <p:bldP spid="13" grpId="0" animBg="1"/>
      <p:bldP spid="1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696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5" y="2467229"/>
            <a:ext cx="589560" cy="3240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71465" y="2438636"/>
            <a:ext cx="1019962" cy="4142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377142" y="2600655"/>
            <a:ext cx="266666" cy="381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681904" y="2305212"/>
            <a:ext cx="3800000" cy="4955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767619" y="2705490"/>
            <a:ext cx="238095" cy="2573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2024761" y="3610879"/>
            <a:ext cx="266666" cy="381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2024761" y="3677592"/>
            <a:ext cx="266666" cy="476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2377142" y="3639470"/>
            <a:ext cx="266666" cy="476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2681904" y="3344027"/>
            <a:ext cx="1819047" cy="4669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2767619" y="3744305"/>
            <a:ext cx="238095" cy="2668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2320000" y="4392373"/>
            <a:ext cx="419047" cy="2573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2024761" y="4649694"/>
            <a:ext cx="266666" cy="476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2024761" y="4725937"/>
            <a:ext cx="266666" cy="381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2320000" y="4706876"/>
            <a:ext cx="409523" cy="381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2405714" y="4783119"/>
            <a:ext cx="438095" cy="2668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525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710476" y="1752678"/>
            <a:ext cx="428570" cy="2955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310476" y="1752678"/>
            <a:ext cx="428571" cy="2955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358095" y="2448570"/>
            <a:ext cx="428571" cy="2955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329523" y="3821290"/>
            <a:ext cx="1600000" cy="3145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929523" y="4498117"/>
            <a:ext cx="380952" cy="2669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2910474" y="5098682"/>
            <a:ext cx="2866668" cy="2573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2643809" y="5765977"/>
            <a:ext cx="266666" cy="381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2643809" y="5832706"/>
            <a:ext cx="266666" cy="476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2996190" y="5699247"/>
            <a:ext cx="790476" cy="2764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auto">
          <a:xfrm>
            <a:off x="2910474" y="3801046"/>
            <a:ext cx="3905605" cy="3145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2567608" y="5127280"/>
            <a:ext cx="342866" cy="2573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2" grpId="0" animBg="1"/>
      <p:bldP spid="1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218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29523" y="3076821"/>
            <a:ext cx="590013" cy="343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48571" y="3715258"/>
            <a:ext cx="3335920" cy="3335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39047" y="4382282"/>
            <a:ext cx="2164665" cy="3144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503712" y="4358460"/>
            <a:ext cx="1080120" cy="4386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583833" y="4382281"/>
            <a:ext cx="1296144" cy="3694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339048" y="5020719"/>
            <a:ext cx="5019046" cy="3239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481905" y="5020719"/>
            <a:ext cx="4654656" cy="3335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386666" y="5697272"/>
            <a:ext cx="1342857" cy="2668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2815238" y="5697272"/>
            <a:ext cx="619047" cy="2763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auto">
          <a:xfrm>
            <a:off x="1888841" y="3062528"/>
            <a:ext cx="3335920" cy="343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5224761" y="3095880"/>
            <a:ext cx="2311399" cy="343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7560351" y="2996952"/>
            <a:ext cx="3072153" cy="4419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10584687" y="3062528"/>
            <a:ext cx="811502" cy="3763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5864090" y="4415633"/>
            <a:ext cx="1023998" cy="3694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11121706" y="5002919"/>
            <a:ext cx="522105" cy="343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262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16280" y="4364287"/>
            <a:ext cx="2984653" cy="2305168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361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1009293"/>
            <a:ext cx="589560" cy="3244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04" y="1658134"/>
            <a:ext cx="2904761" cy="3053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05" y="2297434"/>
            <a:ext cx="2749800" cy="343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1904" y="3013069"/>
            <a:ext cx="2371428" cy="3148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1905" y="3700078"/>
            <a:ext cx="1813695" cy="343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1904" y="4406170"/>
            <a:ext cx="3095238" cy="3053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auto">
          <a:xfrm>
            <a:off x="1271464" y="903690"/>
            <a:ext cx="4536504" cy="4627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5951984" y="980668"/>
            <a:ext cx="2168015" cy="3435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3431704" y="2255139"/>
            <a:ext cx="3600399" cy="343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7019114" y="2264681"/>
            <a:ext cx="1100885" cy="343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2533695" y="3676592"/>
            <a:ext cx="4714433" cy="3669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7286223" y="3668436"/>
            <a:ext cx="2842225" cy="3669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10198327" y="3668436"/>
            <a:ext cx="722209" cy="3669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2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744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996190" y="2411365"/>
            <a:ext cx="447619" cy="391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6389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466906"/>
            <a:ext cx="10800000" cy="50498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60496" y="1628800"/>
            <a:ext cx="333333" cy="3673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593990" y="3061625"/>
            <a:ext cx="333333" cy="3673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593989" y="4505597"/>
            <a:ext cx="333333" cy="5181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999" y="2636912"/>
            <a:ext cx="10800000" cy="38395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57903" y="2817934"/>
            <a:ext cx="613561" cy="3239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876951" y="3551553"/>
            <a:ext cx="161904" cy="2477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57903" y="3551553"/>
            <a:ext cx="7733333" cy="6573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515046" y="3732576"/>
            <a:ext cx="2171428" cy="2762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8619808" y="4628163"/>
            <a:ext cx="238095" cy="2572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9629332" y="4628163"/>
            <a:ext cx="161904" cy="2572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57902" y="4628163"/>
            <a:ext cx="6057143" cy="6573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715046" y="4828241"/>
            <a:ext cx="4028571" cy="4573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1115046" y="5723828"/>
            <a:ext cx="238095" cy="2572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2095999" y="5723828"/>
            <a:ext cx="238095" cy="2572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657903" y="5923906"/>
            <a:ext cx="2780952" cy="4477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3524570" y="5923906"/>
            <a:ext cx="619047" cy="2667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604" y="726452"/>
            <a:ext cx="11506791" cy="2082907"/>
          </a:xfrm>
          <a:prstGeom prst="rect">
            <a:avLst/>
          </a:prstGeom>
        </p:spPr>
      </p:pic>
      <p:sp useBgFill="1">
        <p:nvSpPr>
          <p:cNvPr id="17" name="矩形 16"/>
          <p:cNvSpPr/>
          <p:nvPr/>
        </p:nvSpPr>
        <p:spPr bwMode="auto">
          <a:xfrm>
            <a:off x="1206139" y="2785065"/>
            <a:ext cx="3377693" cy="3568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432"/>
          <a:stretch>
            <a:fillRect/>
          </a:stretch>
        </p:blipFill>
        <p:spPr>
          <a:xfrm>
            <a:off x="623392" y="1052736"/>
            <a:ext cx="10800000" cy="41131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1"/>
          <a:srcRect l="1037" r="2511"/>
          <a:stretch>
            <a:fillRect/>
          </a:stretch>
        </p:blipFill>
        <p:spPr>
          <a:xfrm>
            <a:off x="2495601" y="5680"/>
            <a:ext cx="6696744" cy="154845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079" y="1566525"/>
            <a:ext cx="11525842" cy="158123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3079" y="3284984"/>
            <a:ext cx="11011466" cy="1384371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333079" y="3284984"/>
            <a:ext cx="68119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78477" y="3284984"/>
            <a:ext cx="522037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220587" y="3249823"/>
            <a:ext cx="127440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33080" y="4041942"/>
            <a:ext cx="64539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014276" y="4085168"/>
            <a:ext cx="38164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830700" y="3987185"/>
            <a:ext cx="37444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8598978" y="4105186"/>
            <a:ext cx="256842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8005" y="1554131"/>
            <a:ext cx="11455989" cy="150502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/>
          <a:srcRect l="1037" r="2511"/>
          <a:stretch>
            <a:fillRect/>
          </a:stretch>
        </p:blipFill>
        <p:spPr>
          <a:xfrm>
            <a:off x="2495601" y="5680"/>
            <a:ext cx="6696744" cy="154845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985" y="3102582"/>
            <a:ext cx="11201976" cy="2076557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70357" y="3115406"/>
            <a:ext cx="640170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686612" y="3212976"/>
            <a:ext cx="45939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79225" y="3776302"/>
            <a:ext cx="358452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91345" y="4550546"/>
            <a:ext cx="72007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11425" y="4696539"/>
            <a:ext cx="43924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2803" y="1554131"/>
            <a:ext cx="11462339" cy="222261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/>
          <a:srcRect l="1037" r="2511"/>
          <a:stretch>
            <a:fillRect/>
          </a:stretch>
        </p:blipFill>
        <p:spPr>
          <a:xfrm>
            <a:off x="2495601" y="5680"/>
            <a:ext cx="6696744" cy="154845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2932" y="3776745"/>
            <a:ext cx="11386135" cy="214006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551384" y="3857816"/>
            <a:ext cx="87129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287437" y="3824445"/>
            <a:ext cx="25839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09630" y="4586958"/>
            <a:ext cx="1985971" cy="4262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51384" y="5200120"/>
            <a:ext cx="5760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127448" y="5316101"/>
            <a:ext cx="720080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767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651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624761" y="1723943"/>
            <a:ext cx="1514285" cy="314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72380" y="3125047"/>
            <a:ext cx="1400000" cy="314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481904" y="3830365"/>
            <a:ext cx="1180952" cy="314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729523" y="4526151"/>
            <a:ext cx="800000" cy="3050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853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767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5" y="1040147"/>
            <a:ext cx="517552" cy="3790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04" y="1733822"/>
            <a:ext cx="1813696" cy="3241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05" y="2363132"/>
            <a:ext cx="2029720" cy="3337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1904" y="3059187"/>
            <a:ext cx="1104761" cy="2955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1904" y="3640820"/>
            <a:ext cx="2029721" cy="3527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1904" y="4355942"/>
            <a:ext cx="1104761" cy="2669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81904" y="4947110"/>
            <a:ext cx="4477992" cy="3337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auto">
          <a:xfrm>
            <a:off x="1237552" y="1040146"/>
            <a:ext cx="5146480" cy="3599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2495600" y="1743357"/>
            <a:ext cx="4248472" cy="3051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782167" y="1743357"/>
            <a:ext cx="3562305" cy="2955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2711624" y="2353597"/>
            <a:ext cx="3384375" cy="3527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6119999" y="2353596"/>
            <a:ext cx="4590475" cy="3337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2711625" y="3659888"/>
            <a:ext cx="3408374" cy="3337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6158094" y="3574073"/>
            <a:ext cx="4590475" cy="429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2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573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215238" y="3885281"/>
            <a:ext cx="428571" cy="2952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624761" y="3875757"/>
            <a:ext cx="1447620" cy="3143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55704" y="4432381"/>
            <a:ext cx="2664296" cy="22966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430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34285" y="2544597"/>
            <a:ext cx="276190" cy="2956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05452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871393" y="1014425"/>
            <a:ext cx="611783" cy="2752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631315" y="1412875"/>
            <a:ext cx="6016625" cy="5676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4535" y="4599825"/>
            <a:ext cx="514922" cy="2940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4535" y="5231030"/>
            <a:ext cx="370906" cy="2487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4534" y="5816942"/>
            <a:ext cx="370906" cy="2576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055440" y="5780527"/>
            <a:ext cx="1428977" cy="2940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84535" y="6420609"/>
            <a:ext cx="370906" cy="2576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auto">
          <a:xfrm>
            <a:off x="1242176" y="4563222"/>
            <a:ext cx="3341655" cy="2940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 flipV="1">
            <a:off x="1069565" y="5167982"/>
            <a:ext cx="6322579" cy="3593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1046568" y="6411732"/>
            <a:ext cx="800960" cy="2576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393700" y="1980565"/>
            <a:ext cx="7196455" cy="11017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animBg="1"/>
      <p:bldP spid="7" grpId="0" animBg="1"/>
      <p:bldP spid="8" grpId="0" animBg="1"/>
      <p:bldP spid="9" grpId="0" animBg="1"/>
      <p:bldP spid="10" grpId="0" animBg="1"/>
      <p:bldP spid="2" grpId="0" animBg="1"/>
      <p:bldP spid="11" grpId="0" animBg="1"/>
      <p:bldP spid="12" grpId="0" animBg="1"/>
      <p:bldP spid="1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641069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527890" y="4961112"/>
            <a:ext cx="306065" cy="2636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8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24761" y="1075618"/>
            <a:ext cx="276190" cy="2952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2627999"/>
            <a:ext cx="8185571" cy="27179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463"/>
          <a:stretch>
            <a:fillRect/>
          </a:stretch>
        </p:blipFill>
        <p:spPr>
          <a:xfrm>
            <a:off x="767408" y="1410140"/>
            <a:ext cx="10800000" cy="22013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32504" y="2363006"/>
            <a:ext cx="276190" cy="3459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624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15238" y="1799520"/>
            <a:ext cx="295238" cy="2952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596190" y="5409390"/>
            <a:ext cx="333333" cy="2857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996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24761" y="2535363"/>
            <a:ext cx="266666" cy="2956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67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81904" y="2000738"/>
            <a:ext cx="1190476" cy="3527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110476" y="2019807"/>
            <a:ext cx="742857" cy="3146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062857" y="2973254"/>
            <a:ext cx="533333" cy="2860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377142" y="3688340"/>
            <a:ext cx="171428" cy="2860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767619" y="5099442"/>
            <a:ext cx="276190" cy="2955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p="http://schemas.openxmlformats.org/presentationml/2006/main">
  <p:tag name="commondata" val="eyJoZGlkIjoiMjVmNjkzMWM1NDNjZjE3YzgyYzI1NzUxMWE2OWRiNmQ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40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38</cp:revision>
  <dcterms:created xsi:type="dcterms:W3CDTF">2015-09-16T06:52:00Z</dcterms:created>
  <dcterms:modified xsi:type="dcterms:W3CDTF">2024-07-30T15:46:14Z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2052-12.1.0.17147</vt:lpwstr>
  </property>
</Properties>
</file>