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2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6" r:id="rId28"/>
    <p:sldId id="393" r:id="rId29"/>
    <p:sldId id="365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0291" y="2670136"/>
            <a:ext cx="7131417" cy="15177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1"/>
          <a:stretch>
            <a:fillRect/>
          </a:stretch>
        </p:blipFill>
        <p:spPr>
          <a:xfrm>
            <a:off x="767408" y="764704"/>
            <a:ext cx="9824708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9645" y="2966287"/>
            <a:ext cx="225257" cy="26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4704"/>
            <a:ext cx="12192000" cy="4068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3822756"/>
            <a:ext cx="5680367" cy="30227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1199456" y="4077072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4505129"/>
            <a:ext cx="171429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77142" y="3764416"/>
            <a:ext cx="419047" cy="31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1904" y="3716747"/>
            <a:ext cx="1580952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3754882"/>
            <a:ext cx="1561904" cy="324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96190" y="3764416"/>
            <a:ext cx="742857" cy="31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00952" y="4593859"/>
            <a:ext cx="247619" cy="28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96190" y="4956144"/>
            <a:ext cx="466666" cy="3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00952" y="4822670"/>
            <a:ext cx="1361904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39047" y="4803603"/>
            <a:ext cx="1980952" cy="324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24761" y="4994279"/>
            <a:ext cx="600000" cy="34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43810" y="5737917"/>
            <a:ext cx="656578" cy="74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96190" y="5909526"/>
            <a:ext cx="447619" cy="57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67618" y="5947662"/>
            <a:ext cx="1638095" cy="324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805714" y="5957195"/>
            <a:ext cx="752379" cy="31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098674" y="3716747"/>
            <a:ext cx="1149454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83946" y="3726280"/>
            <a:ext cx="474149" cy="38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00389" y="5714976"/>
            <a:ext cx="1171678" cy="74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672067" y="5698523"/>
            <a:ext cx="495551" cy="74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1" y="3573016"/>
            <a:ext cx="527528" cy="333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1665" y="4209947"/>
            <a:ext cx="648072" cy="57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4440360"/>
            <a:ext cx="400000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67619" y="4440360"/>
            <a:ext cx="209523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19620" y="4427272"/>
            <a:ext cx="7238094" cy="752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6190" y="4364110"/>
            <a:ext cx="733333" cy="343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53333" y="5021769"/>
            <a:ext cx="400000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58095" y="5021769"/>
            <a:ext cx="390476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53333" y="5021769"/>
            <a:ext cx="400000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67619" y="5021769"/>
            <a:ext cx="380952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67619" y="5021769"/>
            <a:ext cx="209523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491428" y="5021769"/>
            <a:ext cx="161904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158095" y="5021769"/>
            <a:ext cx="209523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872380" y="5021769"/>
            <a:ext cx="190476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558095" y="5021769"/>
            <a:ext cx="219047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272380" y="5021769"/>
            <a:ext cx="200000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243809" y="5574585"/>
            <a:ext cx="161904" cy="25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77142" y="5565053"/>
            <a:ext cx="7257143" cy="65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47529" y="3558715"/>
            <a:ext cx="1710565" cy="333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673703" y="4157529"/>
            <a:ext cx="648072" cy="57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472380" y="4157529"/>
            <a:ext cx="1224020" cy="630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420888"/>
            <a:ext cx="1535640" cy="35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3203272"/>
            <a:ext cx="276190" cy="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4761" y="3270046"/>
            <a:ext cx="276190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3126958"/>
            <a:ext cx="4228571" cy="28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3861480"/>
            <a:ext cx="276190" cy="3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24761" y="3928254"/>
            <a:ext cx="276190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86666" y="3794705"/>
            <a:ext cx="1152380" cy="27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52808" y="2406498"/>
            <a:ext cx="5663472" cy="353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0476" y="2116792"/>
            <a:ext cx="161904" cy="248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79084"/>
            <a:ext cx="1609523" cy="32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2374551"/>
            <a:ext cx="266666" cy="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7142" y="2116792"/>
            <a:ext cx="5695238" cy="458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15238" y="2508203"/>
            <a:ext cx="380952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29523" y="2508203"/>
            <a:ext cx="228571" cy="26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48571" y="2508203"/>
            <a:ext cx="257142" cy="2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24761" y="3224200"/>
            <a:ext cx="266666" cy="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24761" y="3300573"/>
            <a:ext cx="266666" cy="3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77142" y="3166920"/>
            <a:ext cx="3342857" cy="26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291427" y="3768357"/>
            <a:ext cx="523810" cy="324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005711" y="3835183"/>
            <a:ext cx="266667" cy="21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504633"/>
            <a:ext cx="1580952" cy="323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2599897"/>
            <a:ext cx="276190" cy="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6666" y="2533213"/>
            <a:ext cx="2314285" cy="26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4761" y="3257214"/>
            <a:ext cx="276190" cy="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3323898"/>
            <a:ext cx="276190" cy="4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86666" y="3190530"/>
            <a:ext cx="609523" cy="2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392522"/>
            <a:ext cx="1609523" cy="32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2478380"/>
            <a:ext cx="266666" cy="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421141"/>
            <a:ext cx="1400000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62857" y="2230345"/>
            <a:ext cx="257142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5714" y="2516539"/>
            <a:ext cx="266666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10476" y="2230345"/>
            <a:ext cx="1123809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39047" y="2230345"/>
            <a:ext cx="161904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72380" y="2621476"/>
            <a:ext cx="238095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86666" y="2621476"/>
            <a:ext cx="228571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43809" y="2621476"/>
            <a:ext cx="390476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10476" y="3279721"/>
            <a:ext cx="161904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024761" y="3537295"/>
            <a:ext cx="266666" cy="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4761" y="3613613"/>
            <a:ext cx="266666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377142" y="3480056"/>
            <a:ext cx="990476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396190" y="3594533"/>
            <a:ext cx="409523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386666" y="3680391"/>
            <a:ext cx="419047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34285" y="4338636"/>
            <a:ext cx="161904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024761" y="4586670"/>
            <a:ext cx="266666" cy="4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024761" y="4662988"/>
            <a:ext cx="266666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377142" y="4529431"/>
            <a:ext cx="1266666" cy="45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7672" y="1743776"/>
            <a:ext cx="2050136" cy="48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44825"/>
            <a:ext cx="1635767" cy="385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6190" y="2144430"/>
            <a:ext cx="257142" cy="257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2" y="2783566"/>
            <a:ext cx="292910" cy="276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24761" y="3429001"/>
            <a:ext cx="292910" cy="298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338168" y="2799791"/>
            <a:ext cx="1021528" cy="276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03070" y="3348485"/>
            <a:ext cx="552570" cy="43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0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800"/>
            <a:ext cx="10800000" cy="4066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2504" y="2564904"/>
            <a:ext cx="276190" cy="29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3933" y="3997843"/>
            <a:ext cx="304761" cy="310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306976"/>
            <a:ext cx="1609523" cy="32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2392852"/>
            <a:ext cx="266666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431019"/>
            <a:ext cx="266666" cy="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0000" y="2144766"/>
            <a:ext cx="161904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81904" y="2144766"/>
            <a:ext cx="3123809" cy="44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24761" y="2144766"/>
            <a:ext cx="238095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67619" y="2535979"/>
            <a:ext cx="228571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00952" y="2535979"/>
            <a:ext cx="228571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58095" y="2535979"/>
            <a:ext cx="342857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24761" y="3242072"/>
            <a:ext cx="266666" cy="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24761" y="3308864"/>
            <a:ext cx="266666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77142" y="3175279"/>
            <a:ext cx="1057142" cy="25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4761" y="3871830"/>
            <a:ext cx="266666" cy="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024761" y="3938622"/>
            <a:ext cx="266666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377142" y="3805037"/>
            <a:ext cx="609523" cy="27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4149080"/>
            <a:ext cx="518005" cy="49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9536" y="4235053"/>
            <a:ext cx="1524272" cy="49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43809" y="4305693"/>
            <a:ext cx="2933334" cy="30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9523" y="5039344"/>
            <a:ext cx="266666" cy="3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9523" y="5106040"/>
            <a:ext cx="266666" cy="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1428" y="4972649"/>
            <a:ext cx="790476" cy="27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491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905" y="1910348"/>
            <a:ext cx="1621672" cy="64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81715" y="2939001"/>
            <a:ext cx="267604" cy="6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87412" y="3967654"/>
            <a:ext cx="2728467" cy="51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62666" y="3967654"/>
            <a:ext cx="161904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81714" y="4167670"/>
            <a:ext cx="267604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96000" y="4367686"/>
            <a:ext cx="219047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43619" y="4367686"/>
            <a:ext cx="228571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79577" y="5005832"/>
            <a:ext cx="720079" cy="51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81714" y="5253470"/>
            <a:ext cx="267604" cy="20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29333" y="5386814"/>
            <a:ext cx="409523" cy="266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800566"/>
            <a:ext cx="6439231" cy="116846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auto">
          <a:xfrm>
            <a:off x="2249318" y="1853774"/>
            <a:ext cx="5718889" cy="70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202478" y="2929476"/>
            <a:ext cx="1301234" cy="6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74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34" y="3212976"/>
            <a:ext cx="10800000" cy="318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8638" y="3422585"/>
            <a:ext cx="580818" cy="35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638" y="4070469"/>
            <a:ext cx="7349570" cy="3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638" y="4699297"/>
            <a:ext cx="6600000" cy="34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8638" y="5375764"/>
            <a:ext cx="6790476" cy="27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94829" y="5337653"/>
            <a:ext cx="1380952" cy="34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8639" y="5976009"/>
            <a:ext cx="5549369" cy="3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1414" t="3232" b="3642"/>
          <a:stretch>
            <a:fillRect/>
          </a:stretch>
        </p:blipFill>
        <p:spPr>
          <a:xfrm>
            <a:off x="656734" y="798958"/>
            <a:ext cx="10647322" cy="25202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auto">
          <a:xfrm>
            <a:off x="1237552" y="3419667"/>
            <a:ext cx="4642424" cy="35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18646" y="3417423"/>
            <a:ext cx="4642424" cy="35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68208" y="4032360"/>
            <a:ext cx="1512168" cy="35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06103" y="5943124"/>
            <a:ext cx="3418289" cy="333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3809" y="2401215"/>
            <a:ext cx="552380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0000" y="3097244"/>
            <a:ext cx="580952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48571" y="4489302"/>
            <a:ext cx="1627149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53333" y="5137658"/>
            <a:ext cx="990476" cy="29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53333" y="5814617"/>
            <a:ext cx="1333333" cy="2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06517" y="4479768"/>
            <a:ext cx="3857635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6" y="1009526"/>
            <a:ext cx="12135474" cy="24194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287" y="4077072"/>
            <a:ext cx="7829952" cy="10414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auto">
          <a:xfrm>
            <a:off x="3215680" y="2852936"/>
            <a:ext cx="552380" cy="33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502" y="764704"/>
            <a:ext cx="11582995" cy="30608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245" y="3301659"/>
            <a:ext cx="7817252" cy="10478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81128"/>
            <a:ext cx="9995414" cy="133991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auto">
          <a:xfrm>
            <a:off x="1017322" y="4725144"/>
            <a:ext cx="68618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03511" y="4747031"/>
            <a:ext cx="43204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1713" y="4713208"/>
            <a:ext cx="22745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56241" y="4713208"/>
            <a:ext cx="272260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9416" y="5405055"/>
            <a:ext cx="72008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903" y="836712"/>
            <a:ext cx="11532193" cy="21400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425" y="2218517"/>
            <a:ext cx="7817252" cy="10478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323" y="3266321"/>
            <a:ext cx="9819877" cy="351879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auto">
          <a:xfrm>
            <a:off x="738260" y="3266321"/>
            <a:ext cx="39175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44564" y="3852998"/>
            <a:ext cx="79437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717528" y="3864915"/>
            <a:ext cx="177095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5323" y="4480349"/>
            <a:ext cx="25003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215680" y="4469423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8846" y="5011000"/>
            <a:ext cx="79437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742569" y="5157192"/>
            <a:ext cx="174591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11366" y="5694377"/>
            <a:ext cx="24043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215680" y="5691436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53128" y="6331279"/>
            <a:ext cx="28666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696830" y="6281055"/>
            <a:ext cx="441539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266253"/>
            <a:ext cx="276190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5238" y="2933525"/>
            <a:ext cx="295238" cy="30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91227"/>
            <a:ext cx="295238" cy="30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4761" y="3965644"/>
            <a:ext cx="276190" cy="28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2505857"/>
            <a:ext cx="304761" cy="29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828143"/>
            <a:ext cx="304761" cy="29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3973365"/>
            <a:ext cx="342858" cy="295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4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77142" y="4953238"/>
            <a:ext cx="342857" cy="2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1809404"/>
            <a:ext cx="247619" cy="28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0000" y="2142891"/>
            <a:ext cx="295238" cy="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1428" y="2142891"/>
            <a:ext cx="419047" cy="4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714" y="5134748"/>
            <a:ext cx="1609523" cy="352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2024-07-30T15:46:17Z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