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94" r:id="rId4"/>
    <p:sldId id="392" r:id="rId5"/>
    <p:sldId id="391" r:id="rId6"/>
    <p:sldId id="390" r:id="rId7"/>
    <p:sldId id="389" r:id="rId8"/>
    <p:sldId id="387" r:id="rId9"/>
    <p:sldId id="386" r:id="rId10"/>
    <p:sldId id="385" r:id="rId11"/>
    <p:sldId id="384" r:id="rId12"/>
    <p:sldId id="383" r:id="rId13"/>
    <p:sldId id="382" r:id="rId14"/>
    <p:sldId id="381" r:id="rId15"/>
    <p:sldId id="380" r:id="rId16"/>
    <p:sldId id="379" r:id="rId17"/>
    <p:sldId id="378" r:id="rId18"/>
    <p:sldId id="377" r:id="rId19"/>
    <p:sldId id="376" r:id="rId20"/>
    <p:sldId id="375" r:id="rId21"/>
    <p:sldId id="374" r:id="rId22"/>
    <p:sldId id="373" r:id="rId23"/>
    <p:sldId id="372" r:id="rId24"/>
    <p:sldId id="370" r:id="rId25"/>
    <p:sldId id="369" r:id="rId26"/>
    <p:sldId id="368" r:id="rId27"/>
    <p:sldId id="366" r:id="rId28"/>
    <p:sldId id="365" r:id="rId29"/>
    <p:sldId id="36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3759" y="2698712"/>
            <a:ext cx="7404481" cy="146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1685280"/>
            <a:ext cx="752379" cy="32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304428"/>
            <a:ext cx="2466666" cy="400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67619" y="3628452"/>
            <a:ext cx="247619" cy="28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10476" y="4990577"/>
            <a:ext cx="838095" cy="304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3086189"/>
            <a:ext cx="666666" cy="295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4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05714" y="6036382"/>
            <a:ext cx="419047" cy="286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7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43809" y="4145830"/>
            <a:ext cx="742857" cy="381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86666" y="4151768"/>
            <a:ext cx="400000" cy="381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48571" y="4174431"/>
            <a:ext cx="482935" cy="381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43809" y="5157192"/>
            <a:ext cx="742857" cy="294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36590" y="5077098"/>
            <a:ext cx="1561904" cy="488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4631506" y="4127057"/>
            <a:ext cx="1561904" cy="381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12024" y="4141941"/>
            <a:ext cx="1748053" cy="381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348880"/>
            <a:ext cx="10800000" cy="3513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0761" y="2501662"/>
            <a:ext cx="266666" cy="296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34095" y="2654444"/>
            <a:ext cx="1190475" cy="391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27584" y="2740387"/>
            <a:ext cx="568415" cy="525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10284" y="3618881"/>
            <a:ext cx="525411" cy="754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53142" y="3981740"/>
            <a:ext cx="380952" cy="3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10285" y="3838507"/>
            <a:ext cx="1361904" cy="315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35696" y="3848056"/>
            <a:ext cx="360040" cy="525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7904" y="4888885"/>
            <a:ext cx="523808" cy="324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610285" y="4917532"/>
            <a:ext cx="866666" cy="267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505523" y="4879337"/>
            <a:ext cx="1609524" cy="334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115047" y="4726554"/>
            <a:ext cx="1205089" cy="658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238855" y="4726554"/>
            <a:ext cx="657345" cy="574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829434" y="4726554"/>
            <a:ext cx="704924" cy="718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695736" y="3757340"/>
            <a:ext cx="428834" cy="525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999" y="808472"/>
            <a:ext cx="7950609" cy="117481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auto">
          <a:xfrm>
            <a:off x="1235465" y="4845851"/>
            <a:ext cx="2460271" cy="36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629070" y="4666759"/>
            <a:ext cx="1571386" cy="65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0117873" y="4710166"/>
            <a:ext cx="704924" cy="718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1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58094" y="2914460"/>
            <a:ext cx="1133335" cy="51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58095" y="2914460"/>
            <a:ext cx="161904" cy="257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62857" y="2914460"/>
            <a:ext cx="228571" cy="257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05714" y="2914460"/>
            <a:ext cx="161904" cy="257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10476" y="2914460"/>
            <a:ext cx="228571" cy="257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0000" y="3076422"/>
            <a:ext cx="1580951" cy="323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81904" y="3209803"/>
            <a:ext cx="266666" cy="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386666" y="3228858"/>
            <a:ext cx="380952" cy="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805714" y="3209803"/>
            <a:ext cx="266666" cy="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100952" y="3228858"/>
            <a:ext cx="390476" cy="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520000" y="3209803"/>
            <a:ext cx="266666" cy="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815238" y="3228858"/>
            <a:ext cx="419047" cy="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996190" y="3314603"/>
            <a:ext cx="257142" cy="257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662857" y="3314603"/>
            <a:ext cx="390476" cy="257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462857" y="3314603"/>
            <a:ext cx="228571" cy="257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177142" y="3314603"/>
            <a:ext cx="247619" cy="257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843809" y="3314603"/>
            <a:ext cx="380952" cy="257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691428" y="3924345"/>
            <a:ext cx="371429" cy="39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624761" y="3914818"/>
            <a:ext cx="333333" cy="657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3558095" y="4210162"/>
            <a:ext cx="266666" cy="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958094" y="3914818"/>
            <a:ext cx="2447619" cy="657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434285" y="4210162"/>
            <a:ext cx="266666" cy="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739047" y="3914818"/>
            <a:ext cx="914285" cy="657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767619" y="4314961"/>
            <a:ext cx="238094" cy="266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3281905" y="4924703"/>
            <a:ext cx="371426" cy="457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3996190" y="4924703"/>
            <a:ext cx="390476" cy="39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2624761" y="5181938"/>
            <a:ext cx="276190" cy="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2624761" y="5248629"/>
            <a:ext cx="276190" cy="47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2986666" y="5210520"/>
            <a:ext cx="266666" cy="47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3700952" y="5210520"/>
            <a:ext cx="266666" cy="47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3358095" y="5315319"/>
            <a:ext cx="238095" cy="257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4081904" y="5315319"/>
            <a:ext cx="228571" cy="257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2624761" y="5982224"/>
            <a:ext cx="276190" cy="47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2624761" y="6058442"/>
            <a:ext cx="276190" cy="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2986666" y="5925061"/>
            <a:ext cx="609523" cy="266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86666" y="2278409"/>
            <a:ext cx="238095" cy="25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307036"/>
            <a:ext cx="1600001" cy="458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20000" y="2307036"/>
            <a:ext cx="1247619" cy="591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05714" y="2278409"/>
            <a:ext cx="1485714" cy="648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29523" y="2278409"/>
            <a:ext cx="1104761" cy="65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96190" y="2679181"/>
            <a:ext cx="238095" cy="25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320000" y="3289880"/>
            <a:ext cx="495237" cy="499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24761" y="3537977"/>
            <a:ext cx="266666" cy="4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024761" y="3614314"/>
            <a:ext cx="266666" cy="38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396190" y="3671567"/>
            <a:ext cx="419047" cy="26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8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0000" y="2068985"/>
            <a:ext cx="751664" cy="658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29523" y="2068985"/>
            <a:ext cx="228571" cy="257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00952" y="2078531"/>
            <a:ext cx="228571" cy="257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5" y="2107169"/>
            <a:ext cx="1580952" cy="620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48571" y="2364912"/>
            <a:ext cx="266666" cy="38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53333" y="2068985"/>
            <a:ext cx="2342857" cy="658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672381" y="2107169"/>
            <a:ext cx="1209524" cy="582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20000" y="2068985"/>
            <a:ext cx="561904" cy="658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329523" y="2469919"/>
            <a:ext cx="228571" cy="257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700952" y="2469919"/>
            <a:ext cx="247619" cy="257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024761" y="3061774"/>
            <a:ext cx="295239" cy="267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271890" y="3663175"/>
            <a:ext cx="609523" cy="267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358095" y="3052087"/>
            <a:ext cx="2225737" cy="376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024760" y="3675477"/>
            <a:ext cx="295239" cy="267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1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1" y="2353749"/>
            <a:ext cx="527528" cy="343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9523" y="2983120"/>
            <a:ext cx="1742141" cy="30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71664" y="3011728"/>
            <a:ext cx="1257859" cy="257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523" y="3574349"/>
            <a:ext cx="1028571" cy="30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91428" y="3660172"/>
            <a:ext cx="266666" cy="47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43808" y="3574349"/>
            <a:ext cx="4156247" cy="286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00056" y="3574349"/>
            <a:ext cx="1152128" cy="286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653333" y="3602956"/>
            <a:ext cx="609523" cy="26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58095" y="4146505"/>
            <a:ext cx="1425537" cy="324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996190" y="4260936"/>
            <a:ext cx="266666" cy="38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711624" y="4175112"/>
            <a:ext cx="1741709" cy="29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29523" y="4737733"/>
            <a:ext cx="1028571" cy="343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358094" y="4772703"/>
            <a:ext cx="2809524" cy="29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901352" y="2372821"/>
            <a:ext cx="4482680" cy="343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389319" y="2318780"/>
            <a:ext cx="3901329" cy="343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569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2053" y="3263595"/>
            <a:ext cx="535475" cy="357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9644" y="3856037"/>
            <a:ext cx="5034388" cy="357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59767" y="4457883"/>
            <a:ext cx="4614259" cy="33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21016" y="4457883"/>
            <a:ext cx="1888933" cy="3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68439" y="5040922"/>
            <a:ext cx="291328" cy="3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59767" y="5040922"/>
            <a:ext cx="4388716" cy="3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68439" y="5633364"/>
            <a:ext cx="291328" cy="3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65791" y="5633363"/>
            <a:ext cx="4614259" cy="403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49645" y="6225806"/>
            <a:ext cx="3608709" cy="33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710167" y="6319845"/>
            <a:ext cx="263134" cy="37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958354" y="6178788"/>
            <a:ext cx="1888932" cy="3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862009" y="3244191"/>
            <a:ext cx="1929735" cy="357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791743" y="3291806"/>
            <a:ext cx="1368153" cy="357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179869" y="3244181"/>
            <a:ext cx="1348179" cy="357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548021" y="3297252"/>
            <a:ext cx="1442252" cy="357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392144" y="3856037"/>
            <a:ext cx="936104" cy="357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328248" y="3875792"/>
            <a:ext cx="936104" cy="357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445313" y="3875792"/>
            <a:ext cx="936104" cy="357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16"/>
            <a:ext cx="10800000" cy="184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973350"/>
            <a:ext cx="295238" cy="305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643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8004" y="4157045"/>
            <a:ext cx="497004" cy="301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04511" y="4148168"/>
            <a:ext cx="3354778" cy="310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38259" y="4689692"/>
            <a:ext cx="266252" cy="328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04512" y="4689692"/>
            <a:ext cx="4819166" cy="328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38260" y="5284482"/>
            <a:ext cx="266252" cy="257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38260" y="5790498"/>
            <a:ext cx="265586" cy="340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38259" y="6403041"/>
            <a:ext cx="729349" cy="257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103845" y="5231218"/>
            <a:ext cx="1903924" cy="328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103845" y="5749601"/>
            <a:ext cx="2191956" cy="340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1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941168"/>
            <a:ext cx="7848872" cy="7579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t="19819" b="1871"/>
          <a:stretch>
            <a:fillRect/>
          </a:stretch>
        </p:blipFill>
        <p:spPr>
          <a:xfrm>
            <a:off x="623392" y="836712"/>
            <a:ext cx="10441160" cy="32849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t="6681" b="2777"/>
          <a:stretch>
            <a:fillRect/>
          </a:stretch>
        </p:blipFill>
        <p:spPr>
          <a:xfrm>
            <a:off x="1503396" y="4266889"/>
            <a:ext cx="8985092" cy="247447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03396" y="4149080"/>
            <a:ext cx="6321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6724" y="4121710"/>
            <a:ext cx="54985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45276" y="4149080"/>
            <a:ext cx="16432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60480" y="4866684"/>
            <a:ext cx="22793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11824" y="4815583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90382" y="5515994"/>
            <a:ext cx="35254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31845" y="5490443"/>
            <a:ext cx="20442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90382" y="6246448"/>
            <a:ext cx="6321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135560" y="6268730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60481" y="4206165"/>
            <a:ext cx="11862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505179" y="4798390"/>
            <a:ext cx="6321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492896"/>
            <a:ext cx="10800000" cy="390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1320" y="2702731"/>
            <a:ext cx="5771428" cy="343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1320" y="3360849"/>
            <a:ext cx="2000000" cy="305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1320" y="4009430"/>
            <a:ext cx="542152" cy="314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3472" y="4038044"/>
            <a:ext cx="4324515" cy="286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43472" y="4696163"/>
            <a:ext cx="3200705" cy="276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1320" y="5316130"/>
            <a:ext cx="2076190" cy="295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01320" y="5955173"/>
            <a:ext cx="4447619" cy="343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737517"/>
            <a:ext cx="11513142" cy="147962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auto">
          <a:xfrm>
            <a:off x="820368" y="4667549"/>
            <a:ext cx="542152" cy="314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24"/>
          <a:stretch>
            <a:fillRect/>
          </a:stretch>
        </p:blipFill>
        <p:spPr>
          <a:xfrm>
            <a:off x="720000" y="827999"/>
            <a:ext cx="10800000" cy="4113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408" y="3284984"/>
            <a:ext cx="10314280" cy="333477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767408" y="836712"/>
            <a:ext cx="9937104" cy="2448272"/>
            <a:chOff x="623392" y="379405"/>
            <a:chExt cx="10225136" cy="2533833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1596528"/>
              <a:ext cx="10152528" cy="131671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379405"/>
              <a:ext cx="9649072" cy="1218263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837971" y="3429000"/>
            <a:ext cx="5775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2054" y="3365376"/>
            <a:ext cx="44059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12358" y="3365376"/>
            <a:ext cx="46041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94657" y="3445768"/>
            <a:ext cx="5775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7971" y="4124083"/>
            <a:ext cx="36148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99456" y="4028960"/>
            <a:ext cx="2520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0727" y="4736349"/>
            <a:ext cx="89636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2541" y="5406312"/>
            <a:ext cx="4169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38236" y="5443738"/>
            <a:ext cx="687398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51003" y="5370760"/>
            <a:ext cx="75330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29814" y="6007496"/>
            <a:ext cx="81465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7619" y="1685948"/>
            <a:ext cx="171428" cy="285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43809" y="1685948"/>
            <a:ext cx="171428" cy="285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72380" y="2381841"/>
            <a:ext cx="257142" cy="285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77142" y="3077734"/>
            <a:ext cx="247619" cy="285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00952" y="3773626"/>
            <a:ext cx="257142" cy="295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05714" y="4479052"/>
            <a:ext cx="247619" cy="295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62857" y="5823173"/>
            <a:ext cx="1095238" cy="371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961373"/>
            <a:ext cx="589560" cy="352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18722"/>
            <a:ext cx="1285714" cy="333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57016"/>
            <a:ext cx="6062168" cy="342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5" y="2904837"/>
            <a:ext cx="4189960" cy="333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543132"/>
            <a:ext cx="4405984" cy="342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190953"/>
            <a:ext cx="3541888" cy="333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857828"/>
            <a:ext cx="733333" cy="295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20001" y="4838775"/>
            <a:ext cx="2919815" cy="342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5505650"/>
            <a:ext cx="3757912" cy="32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6153471"/>
            <a:ext cx="2990476" cy="314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310272" y="917970"/>
            <a:ext cx="3921632" cy="39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319998" y="908500"/>
            <a:ext cx="5456521" cy="39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963576" y="2876256"/>
            <a:ext cx="2975470" cy="352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136267" y="3528841"/>
            <a:ext cx="3263989" cy="342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478101" y="3512971"/>
            <a:ext cx="1506332" cy="342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223792" y="4188571"/>
            <a:ext cx="2808312" cy="333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032104" y="4208427"/>
            <a:ext cx="1249801" cy="333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439816" y="4824483"/>
            <a:ext cx="3842089" cy="342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890152" y="5517564"/>
            <a:ext cx="3048894" cy="32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477911" y="5481832"/>
            <a:ext cx="432049" cy="32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6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999735"/>
            <a:ext cx="304761" cy="295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2429876"/>
            <a:ext cx="295238" cy="305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1047381"/>
            <a:ext cx="304761" cy="286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753435"/>
            <a:ext cx="295238" cy="30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05714" y="3823743"/>
            <a:ext cx="295238" cy="30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060367"/>
            <a:ext cx="10800000" cy="675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1753610"/>
            <a:ext cx="304761" cy="29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34285" y="3852934"/>
            <a:ext cx="276190" cy="29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91428" y="3133395"/>
            <a:ext cx="342858" cy="295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3098709"/>
            <a:ext cx="266666" cy="29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38</cp:revision>
  <dcterms:created xsi:type="dcterms:W3CDTF">2015-09-16T06:52:00Z</dcterms:created>
  <dcterms:modified xsi:type="dcterms:W3CDTF">2024-07-30T15:46:16Z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