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411" r:id="rId3"/>
    <p:sldId id="409" r:id="rId4"/>
    <p:sldId id="408" r:id="rId5"/>
    <p:sldId id="407" r:id="rId6"/>
    <p:sldId id="404" r:id="rId7"/>
    <p:sldId id="402" r:id="rId8"/>
    <p:sldId id="401" r:id="rId9"/>
    <p:sldId id="400" r:id="rId10"/>
    <p:sldId id="397" r:id="rId11"/>
    <p:sldId id="396" r:id="rId12"/>
    <p:sldId id="395" r:id="rId13"/>
    <p:sldId id="391" r:id="rId14"/>
    <p:sldId id="389" r:id="rId15"/>
    <p:sldId id="388" r:id="rId16"/>
    <p:sldId id="385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7" r:id="rId25"/>
    <p:sldId id="376" r:id="rId26"/>
    <p:sldId id="375" r:id="rId27"/>
    <p:sldId id="373" r:id="rId28"/>
    <p:sldId id="372" r:id="rId29"/>
    <p:sldId id="371" r:id="rId30"/>
    <p:sldId id="370" r:id="rId31"/>
    <p:sldId id="369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B220E71-520E-7801-B2F1-693025C04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680" y="2746340"/>
            <a:ext cx="7588640" cy="136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14D2C-B056-B4F9-391C-5BD0323C1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FD488-CBE4-848F-DED3-BB04B64CD42F}"/>
              </a:ext>
            </a:extLst>
          </p:cNvPr>
          <p:cNvSpPr/>
          <p:nvPr/>
        </p:nvSpPr>
        <p:spPr bwMode="auto">
          <a:xfrm>
            <a:off x="10605714" y="2970899"/>
            <a:ext cx="295238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350FFD9-B0E0-6D51-5300-444EC38D9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742" y="4047111"/>
            <a:ext cx="5032516" cy="2644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0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D4198-E6AE-55FE-A54A-A1314758A0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C2669-77EB-EEF2-B588-0F7980476324}"/>
              </a:ext>
            </a:extLst>
          </p:cNvPr>
          <p:cNvSpPr/>
          <p:nvPr/>
        </p:nvSpPr>
        <p:spPr bwMode="auto">
          <a:xfrm>
            <a:off x="2824761" y="2239997"/>
            <a:ext cx="966983" cy="391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9ED7B-C6EA-1F69-9C2F-8C832E6E6B62}"/>
              </a:ext>
            </a:extLst>
          </p:cNvPr>
          <p:cNvSpPr/>
          <p:nvPr/>
        </p:nvSpPr>
        <p:spPr bwMode="auto">
          <a:xfrm>
            <a:off x="1720000" y="4195806"/>
            <a:ext cx="466666" cy="29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01F03-A7C6-2DF3-4A19-8B18F612E804}"/>
              </a:ext>
            </a:extLst>
          </p:cNvPr>
          <p:cNvSpPr/>
          <p:nvPr/>
        </p:nvSpPr>
        <p:spPr bwMode="auto">
          <a:xfrm>
            <a:off x="9377142" y="4844562"/>
            <a:ext cx="380952" cy="28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97888-4655-4EEF-B083-AA51C614131D}"/>
              </a:ext>
            </a:extLst>
          </p:cNvPr>
          <p:cNvSpPr/>
          <p:nvPr/>
        </p:nvSpPr>
        <p:spPr bwMode="auto">
          <a:xfrm>
            <a:off x="9358095" y="5197562"/>
            <a:ext cx="457142" cy="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82748-6EC5-4EC3-972D-466C468AF88F}"/>
              </a:ext>
            </a:extLst>
          </p:cNvPr>
          <p:cNvSpPr/>
          <p:nvPr/>
        </p:nvSpPr>
        <p:spPr bwMode="auto">
          <a:xfrm>
            <a:off x="9462857" y="5292967"/>
            <a:ext cx="247619" cy="28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043C99-2254-F85F-AAD9-C9D65937A658}"/>
              </a:ext>
            </a:extLst>
          </p:cNvPr>
          <p:cNvSpPr/>
          <p:nvPr/>
        </p:nvSpPr>
        <p:spPr bwMode="auto">
          <a:xfrm>
            <a:off x="3791744" y="2206783"/>
            <a:ext cx="2664296" cy="424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4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E447F-AC24-7DE8-AF4C-E7BC7D1FB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1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B3D6F2-972B-15A0-0A80-B4473CEF165F}"/>
              </a:ext>
            </a:extLst>
          </p:cNvPr>
          <p:cNvSpPr/>
          <p:nvPr/>
        </p:nvSpPr>
        <p:spPr bwMode="auto">
          <a:xfrm>
            <a:off x="8348571" y="2202596"/>
            <a:ext cx="2057142" cy="381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DC65BDE-3856-2750-1209-7E7164FF8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791" y="3140968"/>
            <a:ext cx="4464496" cy="34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90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F903A-AC76-D67A-E4BA-6B0820672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1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36F90E-C317-E7C1-212E-094D250C6F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46770"/>
            <a:ext cx="10800000" cy="6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D3B02-AE86-8EF7-96DA-95CD2252FEC7}"/>
              </a:ext>
            </a:extLst>
          </p:cNvPr>
          <p:cNvSpPr/>
          <p:nvPr/>
        </p:nvSpPr>
        <p:spPr bwMode="auto">
          <a:xfrm>
            <a:off x="7490511" y="1778461"/>
            <a:ext cx="580952" cy="29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A1603A7-9596-82DF-7428-B1D63663F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449" y="2800761"/>
            <a:ext cx="4169101" cy="366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1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44A38-B895-599E-614B-EF9442717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2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47A5B-B0B8-5A97-7341-3FEF17A78C76}"/>
              </a:ext>
            </a:extLst>
          </p:cNvPr>
          <p:cNvSpPr/>
          <p:nvPr/>
        </p:nvSpPr>
        <p:spPr bwMode="auto">
          <a:xfrm>
            <a:off x="8015238" y="1589964"/>
            <a:ext cx="590476" cy="333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BC0A45-4BD6-A68D-97C7-81A569E4C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751" y="2818632"/>
            <a:ext cx="4528498" cy="379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2945E-138E-8C95-EE63-B267643D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3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CE7AC-A832-8FAA-953F-7F960BB7AA27}"/>
              </a:ext>
            </a:extLst>
          </p:cNvPr>
          <p:cNvSpPr/>
          <p:nvPr/>
        </p:nvSpPr>
        <p:spPr bwMode="auto">
          <a:xfrm>
            <a:off x="10110476" y="1592782"/>
            <a:ext cx="1228571" cy="38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58E88-4BD6-B43D-76E1-09D6108E487E}"/>
              </a:ext>
            </a:extLst>
          </p:cNvPr>
          <p:cNvSpPr/>
          <p:nvPr/>
        </p:nvSpPr>
        <p:spPr bwMode="auto">
          <a:xfrm>
            <a:off x="1300952" y="2223729"/>
            <a:ext cx="2200000" cy="353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8606D3E-1A46-E92D-4F0F-14D7FB8FF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852936"/>
            <a:ext cx="3222388" cy="370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5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731AB-5EAE-DC51-7CC3-F010F7C17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962BC-0877-53C2-CFC4-2B1403A84FAD}"/>
              </a:ext>
            </a:extLst>
          </p:cNvPr>
          <p:cNvSpPr/>
          <p:nvPr/>
        </p:nvSpPr>
        <p:spPr bwMode="auto">
          <a:xfrm>
            <a:off x="6434285" y="2289592"/>
            <a:ext cx="257142" cy="296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6C01699-7DA6-BF06-10F9-00ED89F70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877" y="2996952"/>
            <a:ext cx="7690245" cy="33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55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49AA4-7532-1039-71FE-AEA4DF94E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9079A-AA31-BCCD-DC87-186BC26B6EBB}"/>
              </a:ext>
            </a:extLst>
          </p:cNvPr>
          <p:cNvSpPr/>
          <p:nvPr/>
        </p:nvSpPr>
        <p:spPr bwMode="auto">
          <a:xfrm>
            <a:off x="1320000" y="2828901"/>
            <a:ext cx="1535639" cy="32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10504-B8BA-1C9D-E90B-DA35A2E585CB}"/>
              </a:ext>
            </a:extLst>
          </p:cNvPr>
          <p:cNvSpPr/>
          <p:nvPr/>
        </p:nvSpPr>
        <p:spPr bwMode="auto">
          <a:xfrm>
            <a:off x="2624761" y="3419644"/>
            <a:ext cx="790476" cy="26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CDCC21-8840-1EF2-EC6C-A3EDA53902B3}"/>
              </a:ext>
            </a:extLst>
          </p:cNvPr>
          <p:cNvSpPr/>
          <p:nvPr/>
        </p:nvSpPr>
        <p:spPr bwMode="auto">
          <a:xfrm>
            <a:off x="2927648" y="2819373"/>
            <a:ext cx="1872208" cy="32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43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888C9-7866-D26C-4F01-287FA254F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A2024-141E-9718-DF00-98C34CBBFC80}"/>
              </a:ext>
            </a:extLst>
          </p:cNvPr>
          <p:cNvSpPr/>
          <p:nvPr/>
        </p:nvSpPr>
        <p:spPr bwMode="auto">
          <a:xfrm>
            <a:off x="4215238" y="2219529"/>
            <a:ext cx="247619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93CC0-D77B-3F7A-ABE9-5FD5739FA64F}"/>
              </a:ext>
            </a:extLst>
          </p:cNvPr>
          <p:cNvSpPr/>
          <p:nvPr/>
        </p:nvSpPr>
        <p:spPr bwMode="auto">
          <a:xfrm>
            <a:off x="681904" y="2381557"/>
            <a:ext cx="1609523" cy="32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93FDD-4976-A83E-48D0-EBFFD37093EE}"/>
              </a:ext>
            </a:extLst>
          </p:cNvPr>
          <p:cNvSpPr/>
          <p:nvPr/>
        </p:nvSpPr>
        <p:spPr bwMode="auto">
          <a:xfrm>
            <a:off x="2024761" y="2476867"/>
            <a:ext cx="266666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F71D00-6E0B-25B4-D53A-2F173C7B7F8D}"/>
              </a:ext>
            </a:extLst>
          </p:cNvPr>
          <p:cNvSpPr/>
          <p:nvPr/>
        </p:nvSpPr>
        <p:spPr bwMode="auto">
          <a:xfrm>
            <a:off x="2320000" y="2219529"/>
            <a:ext cx="2209523" cy="581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7409B4-E10D-D0D7-D3BE-8DAD7719BDD5}"/>
              </a:ext>
            </a:extLst>
          </p:cNvPr>
          <p:cNvSpPr/>
          <p:nvPr/>
        </p:nvSpPr>
        <p:spPr bwMode="auto">
          <a:xfrm>
            <a:off x="4558095" y="2267184"/>
            <a:ext cx="676190" cy="52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0472C2-32DC-5113-8806-F3618ADEAC52}"/>
              </a:ext>
            </a:extLst>
          </p:cNvPr>
          <p:cNvSpPr/>
          <p:nvPr/>
        </p:nvSpPr>
        <p:spPr bwMode="auto">
          <a:xfrm>
            <a:off x="2396190" y="2610302"/>
            <a:ext cx="228571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5AAAFC-CDB8-9CD9-F5CB-06172091F860}"/>
              </a:ext>
            </a:extLst>
          </p:cNvPr>
          <p:cNvSpPr/>
          <p:nvPr/>
        </p:nvSpPr>
        <p:spPr bwMode="auto">
          <a:xfrm>
            <a:off x="4215238" y="2610302"/>
            <a:ext cx="238095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5592AE-4BE3-129F-A5D6-C3A1A5E153E1}"/>
              </a:ext>
            </a:extLst>
          </p:cNvPr>
          <p:cNvSpPr/>
          <p:nvPr/>
        </p:nvSpPr>
        <p:spPr bwMode="auto">
          <a:xfrm>
            <a:off x="2024761" y="3429970"/>
            <a:ext cx="266666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E8D5C1-8FDB-B32E-A5C6-106F32139B8F}"/>
              </a:ext>
            </a:extLst>
          </p:cNvPr>
          <p:cNvSpPr/>
          <p:nvPr/>
        </p:nvSpPr>
        <p:spPr bwMode="auto">
          <a:xfrm>
            <a:off x="2024761" y="3506219"/>
            <a:ext cx="266666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FAEA00-8533-7E41-55E6-553DE5A8E825}"/>
              </a:ext>
            </a:extLst>
          </p:cNvPr>
          <p:cNvSpPr/>
          <p:nvPr/>
        </p:nvSpPr>
        <p:spPr bwMode="auto">
          <a:xfrm>
            <a:off x="2320000" y="3172633"/>
            <a:ext cx="2152380" cy="46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C53358-69A5-CFFC-9605-EA4937D9BD58}"/>
              </a:ext>
            </a:extLst>
          </p:cNvPr>
          <p:cNvSpPr/>
          <p:nvPr/>
        </p:nvSpPr>
        <p:spPr bwMode="auto">
          <a:xfrm>
            <a:off x="2396190" y="3572936"/>
            <a:ext cx="228571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548E138-7A76-6993-99F2-C947D37FBED9}"/>
              </a:ext>
            </a:extLst>
          </p:cNvPr>
          <p:cNvSpPr/>
          <p:nvPr/>
        </p:nvSpPr>
        <p:spPr bwMode="auto">
          <a:xfrm>
            <a:off x="2024761" y="4392605"/>
            <a:ext cx="266666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A2066D-64CE-D1FA-CA25-F6AEA77D9342}"/>
              </a:ext>
            </a:extLst>
          </p:cNvPr>
          <p:cNvSpPr/>
          <p:nvPr/>
        </p:nvSpPr>
        <p:spPr bwMode="auto">
          <a:xfrm>
            <a:off x="2024761" y="4468853"/>
            <a:ext cx="266666" cy="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D50C7AB-AADD-D81B-978A-511C2B490CEF}"/>
              </a:ext>
            </a:extLst>
          </p:cNvPr>
          <p:cNvSpPr/>
          <p:nvPr/>
        </p:nvSpPr>
        <p:spPr bwMode="auto">
          <a:xfrm>
            <a:off x="2320000" y="4135267"/>
            <a:ext cx="1790476" cy="46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88CA90-D188-956E-7675-450DC68DCA33}"/>
              </a:ext>
            </a:extLst>
          </p:cNvPr>
          <p:cNvSpPr/>
          <p:nvPr/>
        </p:nvSpPr>
        <p:spPr bwMode="auto">
          <a:xfrm>
            <a:off x="2396190" y="4535570"/>
            <a:ext cx="228571" cy="25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2BB52A3-01D2-7495-058B-67A87DB9EE30}"/>
              </a:ext>
            </a:extLst>
          </p:cNvPr>
          <p:cNvSpPr/>
          <p:nvPr/>
        </p:nvSpPr>
        <p:spPr bwMode="auto">
          <a:xfrm>
            <a:off x="2024761" y="5164618"/>
            <a:ext cx="266666" cy="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6E8EE3-E285-20B0-8AED-804D29261810}"/>
              </a:ext>
            </a:extLst>
          </p:cNvPr>
          <p:cNvSpPr/>
          <p:nvPr/>
        </p:nvSpPr>
        <p:spPr bwMode="auto">
          <a:xfrm>
            <a:off x="2024761" y="5231336"/>
            <a:ext cx="266666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43FF7CF-B5F5-AE45-4E0A-DD5A5EE0B527}"/>
              </a:ext>
            </a:extLst>
          </p:cNvPr>
          <p:cNvSpPr/>
          <p:nvPr/>
        </p:nvSpPr>
        <p:spPr bwMode="auto">
          <a:xfrm>
            <a:off x="2377142" y="5097901"/>
            <a:ext cx="800000" cy="276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3123B-AAC1-5A01-00F4-42FED4B63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B8727-0642-AC36-2D92-431644DD32EA}"/>
              </a:ext>
            </a:extLst>
          </p:cNvPr>
          <p:cNvSpPr/>
          <p:nvPr/>
        </p:nvSpPr>
        <p:spPr bwMode="auto">
          <a:xfrm>
            <a:off x="681904" y="2105524"/>
            <a:ext cx="1597672" cy="533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E84A89-2237-7D59-4E09-250A1C0439B5}"/>
              </a:ext>
            </a:extLst>
          </p:cNvPr>
          <p:cNvSpPr/>
          <p:nvPr/>
        </p:nvSpPr>
        <p:spPr bwMode="auto">
          <a:xfrm>
            <a:off x="2317672" y="2057856"/>
            <a:ext cx="4545184" cy="65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91518E-F89F-4430-4A5B-8EE3BF53BB84}"/>
              </a:ext>
            </a:extLst>
          </p:cNvPr>
          <p:cNvSpPr/>
          <p:nvPr/>
        </p:nvSpPr>
        <p:spPr bwMode="auto">
          <a:xfrm>
            <a:off x="2024761" y="3068436"/>
            <a:ext cx="292911" cy="533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8257A-EC56-53D0-61BB-01B323789E71}"/>
              </a:ext>
            </a:extLst>
          </p:cNvPr>
          <p:cNvSpPr/>
          <p:nvPr/>
        </p:nvSpPr>
        <p:spPr bwMode="auto">
          <a:xfrm>
            <a:off x="2279576" y="3020767"/>
            <a:ext cx="2792804" cy="6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1CC21-FA58-1B65-98F2-0F3194480895}"/>
              </a:ext>
            </a:extLst>
          </p:cNvPr>
          <p:cNvSpPr/>
          <p:nvPr/>
        </p:nvSpPr>
        <p:spPr bwMode="auto">
          <a:xfrm>
            <a:off x="2024761" y="3983678"/>
            <a:ext cx="790476" cy="26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9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D7FB2B-16D3-1AF9-0F4A-59ACE5358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81C1E6-9852-51B7-334D-B67F99DD8E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23772"/>
            <a:ext cx="10800000" cy="219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C0AAD0-AC9C-FD5A-58DB-C88A4B858835}"/>
              </a:ext>
            </a:extLst>
          </p:cNvPr>
          <p:cNvSpPr/>
          <p:nvPr/>
        </p:nvSpPr>
        <p:spPr bwMode="auto">
          <a:xfrm>
            <a:off x="10624761" y="1944510"/>
            <a:ext cx="266666" cy="296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ADF0C-5279-4262-76DE-E3A522D9B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6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B6160-DADC-9F93-E5F8-CEBC00E517C4}"/>
              </a:ext>
            </a:extLst>
          </p:cNvPr>
          <p:cNvSpPr/>
          <p:nvPr/>
        </p:nvSpPr>
        <p:spPr bwMode="auto">
          <a:xfrm>
            <a:off x="1329523" y="2334565"/>
            <a:ext cx="1598125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E88C8-09BA-CEED-885F-A731820D7D0B}"/>
              </a:ext>
            </a:extLst>
          </p:cNvPr>
          <p:cNvSpPr/>
          <p:nvPr/>
        </p:nvSpPr>
        <p:spPr bwMode="auto">
          <a:xfrm>
            <a:off x="1339046" y="2906679"/>
            <a:ext cx="3388801" cy="295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BA8309-FD48-2183-6F37-97CD40E15E64}"/>
              </a:ext>
            </a:extLst>
          </p:cNvPr>
          <p:cNvSpPr/>
          <p:nvPr/>
        </p:nvSpPr>
        <p:spPr bwMode="auto">
          <a:xfrm>
            <a:off x="4727847" y="2906679"/>
            <a:ext cx="1368153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C02C02-3C0B-2FAB-3043-E32051F15B20}"/>
              </a:ext>
            </a:extLst>
          </p:cNvPr>
          <p:cNvSpPr/>
          <p:nvPr/>
        </p:nvSpPr>
        <p:spPr bwMode="auto">
          <a:xfrm>
            <a:off x="2927648" y="2296425"/>
            <a:ext cx="4464496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29FF1A-E094-2EC1-B6FA-3A60EB105A6E}"/>
              </a:ext>
            </a:extLst>
          </p:cNvPr>
          <p:cNvSpPr/>
          <p:nvPr/>
        </p:nvSpPr>
        <p:spPr bwMode="auto">
          <a:xfrm>
            <a:off x="7464152" y="2313407"/>
            <a:ext cx="1598125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60CED2-7AFC-171E-D2F6-A9B5F137244C}"/>
              </a:ext>
            </a:extLst>
          </p:cNvPr>
          <p:cNvSpPr/>
          <p:nvPr/>
        </p:nvSpPr>
        <p:spPr bwMode="auto">
          <a:xfrm>
            <a:off x="6120000" y="2892375"/>
            <a:ext cx="4368488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760C25-22B2-3640-6935-DAE2098C8576}"/>
              </a:ext>
            </a:extLst>
          </p:cNvPr>
          <p:cNvSpPr/>
          <p:nvPr/>
        </p:nvSpPr>
        <p:spPr bwMode="auto">
          <a:xfrm>
            <a:off x="10512489" y="2906678"/>
            <a:ext cx="624072" cy="32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21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B7681D-0EA4-711E-B660-E71FC71462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93A27E-5B80-28CC-947F-F48426C85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3389" y="4581128"/>
            <a:ext cx="5086611" cy="73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75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4DCF5-55C1-DFF6-A6BD-D0A3E078F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6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2E43D8-2DB6-1D1D-63D2-A6826B6E121D}"/>
              </a:ext>
            </a:extLst>
          </p:cNvPr>
          <p:cNvSpPr/>
          <p:nvPr/>
        </p:nvSpPr>
        <p:spPr bwMode="auto">
          <a:xfrm>
            <a:off x="681904" y="961357"/>
            <a:ext cx="589560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16E3E-87A0-EFEB-6E94-505EC6C02D0E}"/>
              </a:ext>
            </a:extLst>
          </p:cNvPr>
          <p:cNvSpPr/>
          <p:nvPr/>
        </p:nvSpPr>
        <p:spPr bwMode="auto">
          <a:xfrm>
            <a:off x="681905" y="1504319"/>
            <a:ext cx="1597672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1A05A-4616-312F-1423-507C586E1066}"/>
              </a:ext>
            </a:extLst>
          </p:cNvPr>
          <p:cNvSpPr/>
          <p:nvPr/>
        </p:nvSpPr>
        <p:spPr bwMode="auto">
          <a:xfrm>
            <a:off x="681905" y="2104434"/>
            <a:ext cx="3685904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C3E02-DA33-4D57-E17D-27C1A5022E56}"/>
              </a:ext>
            </a:extLst>
          </p:cNvPr>
          <p:cNvSpPr/>
          <p:nvPr/>
        </p:nvSpPr>
        <p:spPr bwMode="auto">
          <a:xfrm>
            <a:off x="681905" y="2685497"/>
            <a:ext cx="3543970" cy="32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FDEC89-759F-3CB9-5F91-79AA7512A5DB}"/>
              </a:ext>
            </a:extLst>
          </p:cNvPr>
          <p:cNvSpPr/>
          <p:nvPr/>
        </p:nvSpPr>
        <p:spPr bwMode="auto">
          <a:xfrm>
            <a:off x="681904" y="3237984"/>
            <a:ext cx="4447618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D2CDA8-F6BA-E426-8186-2281ED214D32}"/>
              </a:ext>
            </a:extLst>
          </p:cNvPr>
          <p:cNvSpPr/>
          <p:nvPr/>
        </p:nvSpPr>
        <p:spPr bwMode="auto">
          <a:xfrm>
            <a:off x="681904" y="3857150"/>
            <a:ext cx="2131883" cy="266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CFF3EC-F1F8-C05F-42A7-08A8B472CE7B}"/>
              </a:ext>
            </a:extLst>
          </p:cNvPr>
          <p:cNvSpPr/>
          <p:nvPr/>
        </p:nvSpPr>
        <p:spPr bwMode="auto">
          <a:xfrm>
            <a:off x="681904" y="4371535"/>
            <a:ext cx="1741688" cy="32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A35FE4-CA93-2A49-FE3E-7BD7D3B7542F}"/>
              </a:ext>
            </a:extLst>
          </p:cNvPr>
          <p:cNvSpPr/>
          <p:nvPr/>
        </p:nvSpPr>
        <p:spPr bwMode="auto">
          <a:xfrm>
            <a:off x="681904" y="4943073"/>
            <a:ext cx="4261968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E43BA4-8D47-98CA-1FEB-8E264CD109B0}"/>
              </a:ext>
            </a:extLst>
          </p:cNvPr>
          <p:cNvSpPr/>
          <p:nvPr/>
        </p:nvSpPr>
        <p:spPr bwMode="auto">
          <a:xfrm>
            <a:off x="681904" y="5486035"/>
            <a:ext cx="2821808" cy="34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4A7F7B-52FD-F596-9760-555E7F4E0CDF}"/>
              </a:ext>
            </a:extLst>
          </p:cNvPr>
          <p:cNvSpPr/>
          <p:nvPr/>
        </p:nvSpPr>
        <p:spPr bwMode="auto">
          <a:xfrm>
            <a:off x="1271464" y="980409"/>
            <a:ext cx="4320480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4903C0-C4D1-DFE3-9C21-144488EC4F38}"/>
              </a:ext>
            </a:extLst>
          </p:cNvPr>
          <p:cNvSpPr/>
          <p:nvPr/>
        </p:nvSpPr>
        <p:spPr bwMode="auto">
          <a:xfrm>
            <a:off x="2287232" y="1542421"/>
            <a:ext cx="1864551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C30978-FE93-6588-AC2B-6DD7F77B26A3}"/>
              </a:ext>
            </a:extLst>
          </p:cNvPr>
          <p:cNvSpPr/>
          <p:nvPr/>
        </p:nvSpPr>
        <p:spPr bwMode="auto">
          <a:xfrm>
            <a:off x="4225874" y="1554457"/>
            <a:ext cx="3382294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B1492B9-6288-829D-8D4E-0179EB7CC324}"/>
              </a:ext>
            </a:extLst>
          </p:cNvPr>
          <p:cNvSpPr/>
          <p:nvPr/>
        </p:nvSpPr>
        <p:spPr bwMode="auto">
          <a:xfrm>
            <a:off x="7687898" y="1588664"/>
            <a:ext cx="1648462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F68CBF-2155-3745-C6D6-3BC908444456}"/>
              </a:ext>
            </a:extLst>
          </p:cNvPr>
          <p:cNvSpPr/>
          <p:nvPr/>
        </p:nvSpPr>
        <p:spPr bwMode="auto">
          <a:xfrm>
            <a:off x="4383346" y="2075856"/>
            <a:ext cx="1856669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F83CF30-DC9A-C21C-AA1E-F2524F2FC1C8}"/>
              </a:ext>
            </a:extLst>
          </p:cNvPr>
          <p:cNvSpPr/>
          <p:nvPr/>
        </p:nvSpPr>
        <p:spPr bwMode="auto">
          <a:xfrm>
            <a:off x="4261871" y="2682377"/>
            <a:ext cx="1978144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BECE2E9-E792-EA36-1F97-D03DAED87233}"/>
              </a:ext>
            </a:extLst>
          </p:cNvPr>
          <p:cNvSpPr/>
          <p:nvPr/>
        </p:nvSpPr>
        <p:spPr bwMode="auto">
          <a:xfrm>
            <a:off x="2813788" y="3756854"/>
            <a:ext cx="2562132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D69256C-AB91-65B7-D10D-2911F17346E7}"/>
              </a:ext>
            </a:extLst>
          </p:cNvPr>
          <p:cNvSpPr/>
          <p:nvPr/>
        </p:nvSpPr>
        <p:spPr bwMode="auto">
          <a:xfrm>
            <a:off x="2453890" y="4423593"/>
            <a:ext cx="2778014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70A9483-5A50-CA12-D892-3CF3E1D5F090}"/>
              </a:ext>
            </a:extLst>
          </p:cNvPr>
          <p:cNvSpPr/>
          <p:nvPr/>
        </p:nvSpPr>
        <p:spPr bwMode="auto">
          <a:xfrm>
            <a:off x="5311680" y="4389976"/>
            <a:ext cx="1504400" cy="342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02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143DE-EB2B-6D5B-457A-D52158CE1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8639E-50CE-0F2C-4337-BE2BA4F654EE}"/>
              </a:ext>
            </a:extLst>
          </p:cNvPr>
          <p:cNvSpPr/>
          <p:nvPr/>
        </p:nvSpPr>
        <p:spPr bwMode="auto">
          <a:xfrm>
            <a:off x="3262857" y="4205564"/>
            <a:ext cx="723809" cy="33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185FB-E0EF-66DB-A8A4-A297E62F6F76}"/>
              </a:ext>
            </a:extLst>
          </p:cNvPr>
          <p:cNvSpPr/>
          <p:nvPr/>
        </p:nvSpPr>
        <p:spPr bwMode="auto">
          <a:xfrm>
            <a:off x="4996190" y="4176940"/>
            <a:ext cx="4285714" cy="39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65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9FBBE-D0FA-49EB-9BA3-6C1FFE6E4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6EEF0-D67F-43EB-E657-C575E581AC12}"/>
              </a:ext>
            </a:extLst>
          </p:cNvPr>
          <p:cNvSpPr/>
          <p:nvPr/>
        </p:nvSpPr>
        <p:spPr bwMode="auto">
          <a:xfrm>
            <a:off x="3215238" y="1599803"/>
            <a:ext cx="723809" cy="34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44471B-BD80-E965-60EC-2D9BAF9C2184}"/>
              </a:ext>
            </a:extLst>
          </p:cNvPr>
          <p:cNvSpPr/>
          <p:nvPr/>
        </p:nvSpPr>
        <p:spPr bwMode="auto">
          <a:xfrm>
            <a:off x="2481904" y="2276323"/>
            <a:ext cx="619047" cy="276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2623B-4787-3A1C-4127-135BB08BAE1F}"/>
              </a:ext>
            </a:extLst>
          </p:cNvPr>
          <p:cNvSpPr/>
          <p:nvPr/>
        </p:nvSpPr>
        <p:spPr bwMode="auto">
          <a:xfrm>
            <a:off x="4139047" y="2209624"/>
            <a:ext cx="4704760" cy="4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34C00A-0589-DE71-F1AD-9CA2233D7B8A}"/>
              </a:ext>
            </a:extLst>
          </p:cNvPr>
          <p:cNvSpPr/>
          <p:nvPr/>
        </p:nvSpPr>
        <p:spPr bwMode="auto">
          <a:xfrm>
            <a:off x="2558095" y="2867087"/>
            <a:ext cx="1285714" cy="34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27F3B2-A708-75A4-759E-FF5DEE06B143}"/>
              </a:ext>
            </a:extLst>
          </p:cNvPr>
          <p:cNvSpPr/>
          <p:nvPr/>
        </p:nvSpPr>
        <p:spPr bwMode="auto">
          <a:xfrm>
            <a:off x="4881904" y="2848031"/>
            <a:ext cx="4295238" cy="390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E1AD1E-79CB-075C-F975-C168B0397DFF}"/>
              </a:ext>
            </a:extLst>
          </p:cNvPr>
          <p:cNvSpPr/>
          <p:nvPr/>
        </p:nvSpPr>
        <p:spPr bwMode="auto">
          <a:xfrm>
            <a:off x="4081904" y="3476908"/>
            <a:ext cx="2057142" cy="390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626179B-22EE-A1AF-6926-E7F576903F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3917213"/>
            <a:ext cx="2629035" cy="261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4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480AC-2337-541D-BF9A-81A27F69A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7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7147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D9299-487B-AC36-4F39-9AE8C54C3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2EE83-DE0A-4F84-A26B-EC93FEB5DCDB}"/>
              </a:ext>
            </a:extLst>
          </p:cNvPr>
          <p:cNvSpPr/>
          <p:nvPr/>
        </p:nvSpPr>
        <p:spPr bwMode="auto">
          <a:xfrm>
            <a:off x="681905" y="2812606"/>
            <a:ext cx="596734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30A17-DC38-0D8D-80A7-7209F09166C1}"/>
              </a:ext>
            </a:extLst>
          </p:cNvPr>
          <p:cNvSpPr/>
          <p:nvPr/>
        </p:nvSpPr>
        <p:spPr bwMode="auto">
          <a:xfrm>
            <a:off x="681904" y="3423254"/>
            <a:ext cx="2677792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B2C727-614B-F3B6-0CE2-2B67BD5C88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02819"/>
            <a:ext cx="10800000" cy="344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7FC5C-B888-9828-520F-DE115E57C2F3}"/>
              </a:ext>
            </a:extLst>
          </p:cNvPr>
          <p:cNvSpPr/>
          <p:nvPr/>
        </p:nvSpPr>
        <p:spPr bwMode="auto">
          <a:xfrm>
            <a:off x="3834285" y="3988587"/>
            <a:ext cx="447619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F3F82-BC76-7583-1B62-048C34C42C05}"/>
              </a:ext>
            </a:extLst>
          </p:cNvPr>
          <p:cNvSpPr/>
          <p:nvPr/>
        </p:nvSpPr>
        <p:spPr bwMode="auto">
          <a:xfrm>
            <a:off x="681903" y="4179184"/>
            <a:ext cx="3085715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5E453-ACD0-9374-3210-980E7105C6FF}"/>
              </a:ext>
            </a:extLst>
          </p:cNvPr>
          <p:cNvSpPr/>
          <p:nvPr/>
        </p:nvSpPr>
        <p:spPr bwMode="auto">
          <a:xfrm>
            <a:off x="3767619" y="3988587"/>
            <a:ext cx="1809523" cy="53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7890AE-0BA3-5D86-E0E7-48A2115D74CA}"/>
              </a:ext>
            </a:extLst>
          </p:cNvPr>
          <p:cNvSpPr/>
          <p:nvPr/>
        </p:nvSpPr>
        <p:spPr bwMode="auto">
          <a:xfrm>
            <a:off x="3939047" y="4512728"/>
            <a:ext cx="238095" cy="171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74340C-B1F0-DE80-ADE5-E01CD67AEC5E}"/>
              </a:ext>
            </a:extLst>
          </p:cNvPr>
          <p:cNvSpPr/>
          <p:nvPr/>
        </p:nvSpPr>
        <p:spPr bwMode="auto">
          <a:xfrm>
            <a:off x="4872380" y="4436490"/>
            <a:ext cx="228571" cy="24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CF3AB9-9096-4ADD-CE26-3A96E053F021}"/>
              </a:ext>
            </a:extLst>
          </p:cNvPr>
          <p:cNvSpPr/>
          <p:nvPr/>
        </p:nvSpPr>
        <p:spPr bwMode="auto">
          <a:xfrm>
            <a:off x="3834285" y="4951101"/>
            <a:ext cx="447619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4393A3-3127-21D7-57C3-D89ECC68E35C}"/>
              </a:ext>
            </a:extLst>
          </p:cNvPr>
          <p:cNvSpPr/>
          <p:nvPr/>
        </p:nvSpPr>
        <p:spPr bwMode="auto">
          <a:xfrm>
            <a:off x="4758095" y="4951101"/>
            <a:ext cx="819047" cy="35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EEF446-1456-7FBC-D1CC-CBDE8FCB4F2A}"/>
              </a:ext>
            </a:extLst>
          </p:cNvPr>
          <p:cNvSpPr/>
          <p:nvPr/>
        </p:nvSpPr>
        <p:spPr bwMode="auto">
          <a:xfrm>
            <a:off x="681904" y="5141698"/>
            <a:ext cx="3076190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C48670-25D7-AFB9-862B-0E0418D42B18}"/>
              </a:ext>
            </a:extLst>
          </p:cNvPr>
          <p:cNvSpPr/>
          <p:nvPr/>
        </p:nvSpPr>
        <p:spPr bwMode="auto">
          <a:xfrm>
            <a:off x="3767619" y="5198877"/>
            <a:ext cx="1504761" cy="228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B5893D-BE0A-89D4-5300-495211ADBB26}"/>
              </a:ext>
            </a:extLst>
          </p:cNvPr>
          <p:cNvSpPr/>
          <p:nvPr/>
        </p:nvSpPr>
        <p:spPr bwMode="auto">
          <a:xfrm>
            <a:off x="5310476" y="5284645"/>
            <a:ext cx="228571" cy="2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8BE6AD-FB21-87D2-416A-3A28CF8EEBEE}"/>
              </a:ext>
            </a:extLst>
          </p:cNvPr>
          <p:cNvSpPr/>
          <p:nvPr/>
        </p:nvSpPr>
        <p:spPr bwMode="auto">
          <a:xfrm>
            <a:off x="5691427" y="5141699"/>
            <a:ext cx="1809523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4B0FCB-D596-7DC7-FE52-3790F7ED23ED}"/>
              </a:ext>
            </a:extLst>
          </p:cNvPr>
          <p:cNvSpPr/>
          <p:nvPr/>
        </p:nvSpPr>
        <p:spPr bwMode="auto">
          <a:xfrm>
            <a:off x="3939047" y="5475242"/>
            <a:ext cx="238095" cy="18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F3AE892-FC4B-34A3-536E-67926B94D8BD}"/>
              </a:ext>
            </a:extLst>
          </p:cNvPr>
          <p:cNvSpPr/>
          <p:nvPr/>
        </p:nvSpPr>
        <p:spPr bwMode="auto">
          <a:xfrm>
            <a:off x="4872380" y="5399004"/>
            <a:ext cx="228571" cy="25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581FDB-895E-6A82-626D-3AA32861F544}"/>
              </a:ext>
            </a:extLst>
          </p:cNvPr>
          <p:cNvSpPr/>
          <p:nvPr/>
        </p:nvSpPr>
        <p:spPr bwMode="auto">
          <a:xfrm>
            <a:off x="1691428" y="5923145"/>
            <a:ext cx="447619" cy="33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7CDAFD1-6533-B4C7-8832-6CC0791D12EE}"/>
              </a:ext>
            </a:extLst>
          </p:cNvPr>
          <p:cNvSpPr/>
          <p:nvPr/>
        </p:nvSpPr>
        <p:spPr bwMode="auto">
          <a:xfrm>
            <a:off x="1615238" y="5923145"/>
            <a:ext cx="2961904" cy="514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45A219A-B30E-6D33-F99F-9D80CEF356CC}"/>
              </a:ext>
            </a:extLst>
          </p:cNvPr>
          <p:cNvSpPr/>
          <p:nvPr/>
        </p:nvSpPr>
        <p:spPr bwMode="auto">
          <a:xfrm>
            <a:off x="681904" y="6132802"/>
            <a:ext cx="933333" cy="324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9D9B79-D14F-7064-FC9B-2E8E17C6D9F0}"/>
              </a:ext>
            </a:extLst>
          </p:cNvPr>
          <p:cNvSpPr/>
          <p:nvPr/>
        </p:nvSpPr>
        <p:spPr bwMode="auto">
          <a:xfrm>
            <a:off x="1796190" y="6447286"/>
            <a:ext cx="228571" cy="18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AD9E7A2-1F7E-8E76-8BA8-38873397E566}"/>
              </a:ext>
            </a:extLst>
          </p:cNvPr>
          <p:cNvSpPr/>
          <p:nvPr/>
        </p:nvSpPr>
        <p:spPr bwMode="auto">
          <a:xfrm>
            <a:off x="2729523" y="6371048"/>
            <a:ext cx="219047" cy="25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6969FF6-DE39-0798-9493-C1CBC4D8F40F}"/>
              </a:ext>
            </a:extLst>
          </p:cNvPr>
          <p:cNvSpPr/>
          <p:nvPr/>
        </p:nvSpPr>
        <p:spPr bwMode="auto">
          <a:xfrm>
            <a:off x="1278639" y="2806057"/>
            <a:ext cx="5660407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D124A01-7EF0-DDDE-B6FD-C06D7EB62E36}"/>
              </a:ext>
            </a:extLst>
          </p:cNvPr>
          <p:cNvSpPr/>
          <p:nvPr/>
        </p:nvSpPr>
        <p:spPr bwMode="auto">
          <a:xfrm>
            <a:off x="3397791" y="3451047"/>
            <a:ext cx="1762105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41528C3-2A6E-5DB5-7BAA-A0806918013F}"/>
              </a:ext>
            </a:extLst>
          </p:cNvPr>
          <p:cNvSpPr/>
          <p:nvPr/>
        </p:nvSpPr>
        <p:spPr bwMode="auto">
          <a:xfrm>
            <a:off x="5147140" y="3426126"/>
            <a:ext cx="1884966" cy="333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B72C2A0-F6F2-AE38-0AD4-8288A2BF796C}"/>
              </a:ext>
            </a:extLst>
          </p:cNvPr>
          <p:cNvSpPr/>
          <p:nvPr/>
        </p:nvSpPr>
        <p:spPr bwMode="auto">
          <a:xfrm>
            <a:off x="5631839" y="4185976"/>
            <a:ext cx="1809523" cy="53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2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21A34-2702-8106-3936-D0B8B68BC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C0503C-C141-ADDF-6A42-D4B0A7D0E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056" y="3933056"/>
            <a:ext cx="3079944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331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7C063-3710-E858-DAE5-B24F72376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BFB643-41C6-3DC2-A408-94CA8714F545}"/>
              </a:ext>
            </a:extLst>
          </p:cNvPr>
          <p:cNvSpPr/>
          <p:nvPr/>
        </p:nvSpPr>
        <p:spPr bwMode="auto">
          <a:xfrm>
            <a:off x="681905" y="980501"/>
            <a:ext cx="517551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1C516-DB1C-14A6-6C1E-A491FFB153A1}"/>
              </a:ext>
            </a:extLst>
          </p:cNvPr>
          <p:cNvSpPr/>
          <p:nvPr/>
        </p:nvSpPr>
        <p:spPr bwMode="auto">
          <a:xfrm>
            <a:off x="681904" y="1552385"/>
            <a:ext cx="3973936" cy="3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F6FB15-1CB4-F756-0798-CA45704E01B4}"/>
              </a:ext>
            </a:extLst>
          </p:cNvPr>
          <p:cNvSpPr/>
          <p:nvPr/>
        </p:nvSpPr>
        <p:spPr bwMode="auto">
          <a:xfrm>
            <a:off x="681904" y="2105207"/>
            <a:ext cx="1863699" cy="33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EB9956-B31B-5919-EDFF-20E6F26C1C11}"/>
              </a:ext>
            </a:extLst>
          </p:cNvPr>
          <p:cNvSpPr/>
          <p:nvPr/>
        </p:nvSpPr>
        <p:spPr bwMode="auto">
          <a:xfrm>
            <a:off x="681904" y="2705687"/>
            <a:ext cx="3238096" cy="3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032357-EC92-0049-41D2-320D1AEA27D7}"/>
              </a:ext>
            </a:extLst>
          </p:cNvPr>
          <p:cNvSpPr/>
          <p:nvPr/>
        </p:nvSpPr>
        <p:spPr bwMode="auto">
          <a:xfrm>
            <a:off x="3920001" y="2696155"/>
            <a:ext cx="1383912" cy="314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2355A0-EAEB-2586-719F-7793F77D3533}"/>
              </a:ext>
            </a:extLst>
          </p:cNvPr>
          <p:cNvSpPr/>
          <p:nvPr/>
        </p:nvSpPr>
        <p:spPr bwMode="auto">
          <a:xfrm>
            <a:off x="5824761" y="3296634"/>
            <a:ext cx="161904" cy="2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2C9B0A-2B86-6B48-1B27-0100BD53CFD7}"/>
              </a:ext>
            </a:extLst>
          </p:cNvPr>
          <p:cNvSpPr/>
          <p:nvPr/>
        </p:nvSpPr>
        <p:spPr bwMode="auto">
          <a:xfrm>
            <a:off x="7622399" y="3296634"/>
            <a:ext cx="383051" cy="583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46BBDC-8FA0-F46B-B3B7-0D64609A7FEF}"/>
              </a:ext>
            </a:extLst>
          </p:cNvPr>
          <p:cNvSpPr/>
          <p:nvPr/>
        </p:nvSpPr>
        <p:spPr bwMode="auto">
          <a:xfrm>
            <a:off x="681905" y="3468200"/>
            <a:ext cx="3037832" cy="47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EB7016-32B2-557C-7AC9-EBEA2E0AC888}"/>
              </a:ext>
            </a:extLst>
          </p:cNvPr>
          <p:cNvSpPr/>
          <p:nvPr/>
        </p:nvSpPr>
        <p:spPr bwMode="auto">
          <a:xfrm>
            <a:off x="7672380" y="3696954"/>
            <a:ext cx="228571" cy="24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A560E3-1471-8E3C-9F5C-CF3F7DCA70F6}"/>
              </a:ext>
            </a:extLst>
          </p:cNvPr>
          <p:cNvSpPr/>
          <p:nvPr/>
        </p:nvSpPr>
        <p:spPr bwMode="auto">
          <a:xfrm>
            <a:off x="681904" y="4268838"/>
            <a:ext cx="2173735" cy="29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B3501D-531F-72A0-F628-B8B7C76EE1EB}"/>
              </a:ext>
            </a:extLst>
          </p:cNvPr>
          <p:cNvSpPr/>
          <p:nvPr/>
        </p:nvSpPr>
        <p:spPr bwMode="auto">
          <a:xfrm>
            <a:off x="681904" y="4888380"/>
            <a:ext cx="3238096" cy="26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3422CD-0F5B-84C0-2ED6-78D2E0F0E26E}"/>
              </a:ext>
            </a:extLst>
          </p:cNvPr>
          <p:cNvSpPr/>
          <p:nvPr/>
        </p:nvSpPr>
        <p:spPr bwMode="auto">
          <a:xfrm>
            <a:off x="3920000" y="4878846"/>
            <a:ext cx="1599936" cy="27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07F14B-D72C-3816-1E65-91C812F63F29}"/>
              </a:ext>
            </a:extLst>
          </p:cNvPr>
          <p:cNvSpPr/>
          <p:nvPr/>
        </p:nvSpPr>
        <p:spPr bwMode="auto">
          <a:xfrm>
            <a:off x="5558031" y="4812129"/>
            <a:ext cx="2257207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FB3851-4185-DFD1-416C-DAD314E761BA}"/>
              </a:ext>
            </a:extLst>
          </p:cNvPr>
          <p:cNvSpPr/>
          <p:nvPr/>
        </p:nvSpPr>
        <p:spPr bwMode="auto">
          <a:xfrm>
            <a:off x="1223318" y="961438"/>
            <a:ext cx="5232722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E4E427-6C43-4805-56E1-DE23A3AFA99D}"/>
              </a:ext>
            </a:extLst>
          </p:cNvPr>
          <p:cNvSpPr/>
          <p:nvPr/>
        </p:nvSpPr>
        <p:spPr bwMode="auto">
          <a:xfrm>
            <a:off x="2545604" y="2105207"/>
            <a:ext cx="2470276" cy="32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AC2FBB-5792-1E21-0EDB-F602E34EE459}"/>
              </a:ext>
            </a:extLst>
          </p:cNvPr>
          <p:cNvSpPr/>
          <p:nvPr/>
        </p:nvSpPr>
        <p:spPr bwMode="auto">
          <a:xfrm>
            <a:off x="5354463" y="2686623"/>
            <a:ext cx="2546488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AA04400-4E0A-FAD5-9F9B-65BB82C7B0A2}"/>
              </a:ext>
            </a:extLst>
          </p:cNvPr>
          <p:cNvSpPr/>
          <p:nvPr/>
        </p:nvSpPr>
        <p:spPr bwMode="auto">
          <a:xfrm>
            <a:off x="3805976" y="3361206"/>
            <a:ext cx="3730184" cy="583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15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6452A-21D1-DBB4-7E65-72D5C793E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EE5B4-4933-07FE-8EDE-485E39219BD1}"/>
              </a:ext>
            </a:extLst>
          </p:cNvPr>
          <p:cNvSpPr/>
          <p:nvPr/>
        </p:nvSpPr>
        <p:spPr bwMode="auto">
          <a:xfrm>
            <a:off x="681904" y="980562"/>
            <a:ext cx="4247619" cy="34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FAAFDB-707F-609A-30C7-7227621B7370}"/>
              </a:ext>
            </a:extLst>
          </p:cNvPr>
          <p:cNvSpPr/>
          <p:nvPr/>
        </p:nvSpPr>
        <p:spPr bwMode="auto">
          <a:xfrm>
            <a:off x="681904" y="1600352"/>
            <a:ext cx="1597672" cy="30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185898-F7E9-6589-449C-616D838626AA}"/>
              </a:ext>
            </a:extLst>
          </p:cNvPr>
          <p:cNvSpPr/>
          <p:nvPr/>
        </p:nvSpPr>
        <p:spPr bwMode="auto">
          <a:xfrm>
            <a:off x="2367619" y="1628958"/>
            <a:ext cx="285714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5FC775-9A0B-AC1B-DA83-1A51AD1A3A14}"/>
              </a:ext>
            </a:extLst>
          </p:cNvPr>
          <p:cNvSpPr/>
          <p:nvPr/>
        </p:nvSpPr>
        <p:spPr bwMode="auto">
          <a:xfrm>
            <a:off x="2367618" y="1590817"/>
            <a:ext cx="4685713" cy="305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212BB-E9AA-C31E-C871-D8E59E73419C}"/>
              </a:ext>
            </a:extLst>
          </p:cNvPr>
          <p:cNvSpPr/>
          <p:nvPr/>
        </p:nvSpPr>
        <p:spPr bwMode="auto">
          <a:xfrm>
            <a:off x="681904" y="2134326"/>
            <a:ext cx="4910040" cy="34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C5DD22-C5BD-F0FE-845B-7CE3D6786125}"/>
              </a:ext>
            </a:extLst>
          </p:cNvPr>
          <p:cNvSpPr/>
          <p:nvPr/>
        </p:nvSpPr>
        <p:spPr bwMode="auto">
          <a:xfrm>
            <a:off x="5630041" y="2134325"/>
            <a:ext cx="2299482" cy="34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EB2EEE-19CF-6FEA-287F-966981C42417}"/>
              </a:ext>
            </a:extLst>
          </p:cNvPr>
          <p:cNvSpPr/>
          <p:nvPr/>
        </p:nvSpPr>
        <p:spPr bwMode="auto">
          <a:xfrm>
            <a:off x="681904" y="2801791"/>
            <a:ext cx="361904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C66ABC-5A80-F7EF-C4D9-0CB0D2CC9DCB}"/>
              </a:ext>
            </a:extLst>
          </p:cNvPr>
          <p:cNvSpPr/>
          <p:nvPr/>
        </p:nvSpPr>
        <p:spPr bwMode="auto">
          <a:xfrm>
            <a:off x="843809" y="2754115"/>
            <a:ext cx="2266666" cy="3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148E8F-3A38-26A1-621A-E4A9D131B959}"/>
              </a:ext>
            </a:extLst>
          </p:cNvPr>
          <p:cNvSpPr/>
          <p:nvPr/>
        </p:nvSpPr>
        <p:spPr bwMode="auto">
          <a:xfrm>
            <a:off x="681904" y="3345299"/>
            <a:ext cx="4189960" cy="30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BA05EF1-7389-F48C-4BB5-10E87D145207}"/>
              </a:ext>
            </a:extLst>
          </p:cNvPr>
          <p:cNvSpPr/>
          <p:nvPr/>
        </p:nvSpPr>
        <p:spPr bwMode="auto">
          <a:xfrm>
            <a:off x="4929523" y="3307159"/>
            <a:ext cx="2666668" cy="34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A9FCD7-E0EB-B37C-6F68-5376E5507A2F}"/>
              </a:ext>
            </a:extLst>
          </p:cNvPr>
          <p:cNvSpPr/>
          <p:nvPr/>
        </p:nvSpPr>
        <p:spPr bwMode="auto">
          <a:xfrm>
            <a:off x="2643809" y="3965089"/>
            <a:ext cx="161904" cy="257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0B71F1-D127-C077-6239-5F3008A560DC}"/>
              </a:ext>
            </a:extLst>
          </p:cNvPr>
          <p:cNvSpPr/>
          <p:nvPr/>
        </p:nvSpPr>
        <p:spPr bwMode="auto">
          <a:xfrm>
            <a:off x="681904" y="4136723"/>
            <a:ext cx="3428571" cy="476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FECA79-4D2C-F78A-8ABE-4683395129B3}"/>
              </a:ext>
            </a:extLst>
          </p:cNvPr>
          <p:cNvSpPr/>
          <p:nvPr/>
        </p:nvSpPr>
        <p:spPr bwMode="auto">
          <a:xfrm>
            <a:off x="681904" y="4918612"/>
            <a:ext cx="2904761" cy="314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F54DAD-3560-A573-1858-57486D473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6217" y="821943"/>
            <a:ext cx="3079944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7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404EE-89B2-3169-D3F3-9F750735B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E43F9-EA5A-C43C-7AD4-7CF8FB863C03}"/>
              </a:ext>
            </a:extLst>
          </p:cNvPr>
          <p:cNvSpPr/>
          <p:nvPr/>
        </p:nvSpPr>
        <p:spPr bwMode="auto">
          <a:xfrm>
            <a:off x="10615238" y="3526163"/>
            <a:ext cx="295238" cy="30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96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4B236-0BD8-FC4E-3396-DFA9166417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08884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C056F-7F4E-A121-C429-71A8244EC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93391-BCCC-58E1-ED7E-C79FE8C9D85F}"/>
              </a:ext>
            </a:extLst>
          </p:cNvPr>
          <p:cNvSpPr/>
          <p:nvPr/>
        </p:nvSpPr>
        <p:spPr bwMode="auto">
          <a:xfrm>
            <a:off x="10100952" y="999885"/>
            <a:ext cx="647618" cy="31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716C8-D1E7-C01E-D6AA-7235CAE30514}"/>
              </a:ext>
            </a:extLst>
          </p:cNvPr>
          <p:cNvSpPr/>
          <p:nvPr/>
        </p:nvSpPr>
        <p:spPr bwMode="auto">
          <a:xfrm>
            <a:off x="1367619" y="1630135"/>
            <a:ext cx="952380" cy="31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DF9252-F1AA-7278-FBFA-CE0D6FE68084}"/>
              </a:ext>
            </a:extLst>
          </p:cNvPr>
          <p:cNvSpPr/>
          <p:nvPr/>
        </p:nvSpPr>
        <p:spPr bwMode="auto">
          <a:xfrm>
            <a:off x="7567619" y="1630135"/>
            <a:ext cx="1657142" cy="31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D4BE6B8-074D-A6E9-F38E-8570A0176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70" y="2842888"/>
            <a:ext cx="10884459" cy="304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7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EAA32-39ED-66AF-CEE3-8790729D9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4DF311-65A7-6E44-96F6-9C7A661C412E}"/>
              </a:ext>
            </a:extLst>
          </p:cNvPr>
          <p:cNvSpPr/>
          <p:nvPr/>
        </p:nvSpPr>
        <p:spPr bwMode="auto">
          <a:xfrm>
            <a:off x="1237552" y="3438254"/>
            <a:ext cx="3922344" cy="43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C81709-B77C-B5BC-57AF-F97B1BF65897}"/>
              </a:ext>
            </a:extLst>
          </p:cNvPr>
          <p:cNvSpPr/>
          <p:nvPr/>
        </p:nvSpPr>
        <p:spPr bwMode="auto">
          <a:xfrm>
            <a:off x="681904" y="3533519"/>
            <a:ext cx="517552" cy="34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8F8BD-99EA-C3ED-3FCF-9855F23E648F}"/>
              </a:ext>
            </a:extLst>
          </p:cNvPr>
          <p:cNvSpPr/>
          <p:nvPr/>
        </p:nvSpPr>
        <p:spPr bwMode="auto">
          <a:xfrm>
            <a:off x="5310476" y="3581151"/>
            <a:ext cx="5390475" cy="27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79E55D-773F-DB9B-B222-266826F3B22A}"/>
              </a:ext>
            </a:extLst>
          </p:cNvPr>
          <p:cNvSpPr/>
          <p:nvPr/>
        </p:nvSpPr>
        <p:spPr bwMode="auto">
          <a:xfrm>
            <a:off x="681904" y="4143214"/>
            <a:ext cx="2371428" cy="2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880B90-22EB-1345-E7B7-108198D81F49}"/>
              </a:ext>
            </a:extLst>
          </p:cNvPr>
          <p:cNvSpPr/>
          <p:nvPr/>
        </p:nvSpPr>
        <p:spPr bwMode="auto">
          <a:xfrm>
            <a:off x="681904" y="4676697"/>
            <a:ext cx="733576" cy="34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562D59-8E76-0DA1-5048-3FEC5C191F89}"/>
              </a:ext>
            </a:extLst>
          </p:cNvPr>
          <p:cNvSpPr/>
          <p:nvPr/>
        </p:nvSpPr>
        <p:spPr bwMode="auto">
          <a:xfrm>
            <a:off x="681904" y="5267339"/>
            <a:ext cx="2533776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69B4FA-86C7-32E7-C32A-48B19F518A86}"/>
              </a:ext>
            </a:extLst>
          </p:cNvPr>
          <p:cNvSpPr/>
          <p:nvPr/>
        </p:nvSpPr>
        <p:spPr bwMode="auto">
          <a:xfrm>
            <a:off x="681905" y="5810348"/>
            <a:ext cx="733576" cy="34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E8CE76-5D04-3E57-15C2-56789532DE4F}"/>
              </a:ext>
            </a:extLst>
          </p:cNvPr>
          <p:cNvSpPr/>
          <p:nvPr/>
        </p:nvSpPr>
        <p:spPr bwMode="auto">
          <a:xfrm>
            <a:off x="1415480" y="4667146"/>
            <a:ext cx="7272808" cy="342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0FD27A-2BB5-9304-F58B-F8D879478EE0}"/>
              </a:ext>
            </a:extLst>
          </p:cNvPr>
          <p:cNvSpPr/>
          <p:nvPr/>
        </p:nvSpPr>
        <p:spPr bwMode="auto">
          <a:xfrm>
            <a:off x="3227588" y="5267339"/>
            <a:ext cx="4092548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CE650B-C245-3E3A-B090-8D2EDFB68F04}"/>
              </a:ext>
            </a:extLst>
          </p:cNvPr>
          <p:cNvSpPr/>
          <p:nvPr/>
        </p:nvSpPr>
        <p:spPr bwMode="auto">
          <a:xfrm>
            <a:off x="7332044" y="5267339"/>
            <a:ext cx="2533776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8B96B5-374E-253C-F644-7C4EF1D1A2FB}"/>
              </a:ext>
            </a:extLst>
          </p:cNvPr>
          <p:cNvSpPr/>
          <p:nvPr/>
        </p:nvSpPr>
        <p:spPr bwMode="auto">
          <a:xfrm>
            <a:off x="1454408" y="5786629"/>
            <a:ext cx="5721712" cy="490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1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A5B87-1B78-D58A-1D19-8642B3A51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CD89D-619A-3E24-7395-3DDF3B0B66F6}"/>
              </a:ext>
            </a:extLst>
          </p:cNvPr>
          <p:cNvSpPr/>
          <p:nvPr/>
        </p:nvSpPr>
        <p:spPr bwMode="auto">
          <a:xfrm>
            <a:off x="7758095" y="4108765"/>
            <a:ext cx="457142" cy="29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DAC482-598A-6B15-9FB8-BD8884BCA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025" y="4553857"/>
            <a:ext cx="4578725" cy="227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4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E6319-2B35-EB8E-2A71-519C34E76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08895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DD6D6-B09C-840E-B023-359FACB03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77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8917F-F736-E348-9F14-65D96A5A6ABD}"/>
              </a:ext>
            </a:extLst>
          </p:cNvPr>
          <p:cNvSpPr/>
          <p:nvPr/>
        </p:nvSpPr>
        <p:spPr bwMode="auto">
          <a:xfrm>
            <a:off x="683429" y="956162"/>
            <a:ext cx="516027" cy="3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66C5E-E818-A277-C13A-E25F2628B0D5}"/>
              </a:ext>
            </a:extLst>
          </p:cNvPr>
          <p:cNvSpPr/>
          <p:nvPr/>
        </p:nvSpPr>
        <p:spPr bwMode="auto">
          <a:xfrm>
            <a:off x="683429" y="1514582"/>
            <a:ext cx="1243402" cy="29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BF2AB-E584-BB4C-FED4-5B43E0FDB818}"/>
              </a:ext>
            </a:extLst>
          </p:cNvPr>
          <p:cNvSpPr/>
          <p:nvPr/>
        </p:nvSpPr>
        <p:spPr bwMode="auto">
          <a:xfrm>
            <a:off x="2493677" y="2082158"/>
            <a:ext cx="155425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88C9A3-2598-54DD-8B60-5D4225665F0D}"/>
              </a:ext>
            </a:extLst>
          </p:cNvPr>
          <p:cNvSpPr/>
          <p:nvPr/>
        </p:nvSpPr>
        <p:spPr bwMode="auto">
          <a:xfrm>
            <a:off x="683429" y="2246938"/>
            <a:ext cx="3227360" cy="4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CAC1B-5721-5C1D-81F7-BFF48CECBF8B}"/>
              </a:ext>
            </a:extLst>
          </p:cNvPr>
          <p:cNvSpPr/>
          <p:nvPr/>
        </p:nvSpPr>
        <p:spPr bwMode="auto">
          <a:xfrm>
            <a:off x="2182826" y="3015911"/>
            <a:ext cx="155425" cy="23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5C6D36-8DEE-D8C7-89AC-153361A556D7}"/>
              </a:ext>
            </a:extLst>
          </p:cNvPr>
          <p:cNvSpPr/>
          <p:nvPr/>
        </p:nvSpPr>
        <p:spPr bwMode="auto">
          <a:xfrm>
            <a:off x="683429" y="3180691"/>
            <a:ext cx="1380542" cy="2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303493-833A-8F50-88B5-0A406C35252E}"/>
              </a:ext>
            </a:extLst>
          </p:cNvPr>
          <p:cNvSpPr/>
          <p:nvPr/>
        </p:nvSpPr>
        <p:spPr bwMode="auto">
          <a:xfrm>
            <a:off x="2091399" y="3180691"/>
            <a:ext cx="1517682" cy="45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320DAD-A18C-3B23-A513-463F5691F14A}"/>
              </a:ext>
            </a:extLst>
          </p:cNvPr>
          <p:cNvSpPr/>
          <p:nvPr/>
        </p:nvSpPr>
        <p:spPr bwMode="auto">
          <a:xfrm>
            <a:off x="5227334" y="3940510"/>
            <a:ext cx="155425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080027-A020-8BC1-9677-4C14AC7C6511}"/>
              </a:ext>
            </a:extLst>
          </p:cNvPr>
          <p:cNvSpPr/>
          <p:nvPr/>
        </p:nvSpPr>
        <p:spPr bwMode="auto">
          <a:xfrm>
            <a:off x="6918727" y="3940510"/>
            <a:ext cx="155425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5420C4-5AFB-6628-EB41-CECDC317FC80}"/>
              </a:ext>
            </a:extLst>
          </p:cNvPr>
          <p:cNvSpPr/>
          <p:nvPr/>
        </p:nvSpPr>
        <p:spPr bwMode="auto">
          <a:xfrm>
            <a:off x="8646691" y="3940510"/>
            <a:ext cx="155424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951CC6-B74C-FFB5-F75E-DE0912D7923F}"/>
              </a:ext>
            </a:extLst>
          </p:cNvPr>
          <p:cNvSpPr/>
          <p:nvPr/>
        </p:nvSpPr>
        <p:spPr bwMode="auto">
          <a:xfrm>
            <a:off x="683429" y="4105290"/>
            <a:ext cx="4425050" cy="33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49B85D-AA73-CEC7-217F-50E8F84F302B}"/>
              </a:ext>
            </a:extLst>
          </p:cNvPr>
          <p:cNvSpPr/>
          <p:nvPr/>
        </p:nvSpPr>
        <p:spPr bwMode="auto">
          <a:xfrm>
            <a:off x="5137926" y="4032056"/>
            <a:ext cx="3406345" cy="58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5CAA993-E112-1855-91C2-00F66A5E28DB}"/>
              </a:ext>
            </a:extLst>
          </p:cNvPr>
          <p:cNvSpPr/>
          <p:nvPr/>
        </p:nvSpPr>
        <p:spPr bwMode="auto">
          <a:xfrm>
            <a:off x="683429" y="4819337"/>
            <a:ext cx="1965673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E5B94A-677E-C32A-8CF5-F7BD354B5D9F}"/>
              </a:ext>
            </a:extLst>
          </p:cNvPr>
          <p:cNvSpPr/>
          <p:nvPr/>
        </p:nvSpPr>
        <p:spPr bwMode="auto">
          <a:xfrm>
            <a:off x="683429" y="5350294"/>
            <a:ext cx="2706228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E47E47-21CF-345B-FE95-060804924AD3}"/>
              </a:ext>
            </a:extLst>
          </p:cNvPr>
          <p:cNvSpPr/>
          <p:nvPr/>
        </p:nvSpPr>
        <p:spPr bwMode="auto">
          <a:xfrm>
            <a:off x="3435371" y="5386913"/>
            <a:ext cx="694842" cy="29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090257-CB0D-DBC2-5447-1849251D989C}"/>
              </a:ext>
            </a:extLst>
          </p:cNvPr>
          <p:cNvSpPr/>
          <p:nvPr/>
        </p:nvSpPr>
        <p:spPr bwMode="auto">
          <a:xfrm>
            <a:off x="2447963" y="5927025"/>
            <a:ext cx="941694" cy="2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BF05955-80A9-9FA6-EEA9-6DD7E9B43C4D}"/>
              </a:ext>
            </a:extLst>
          </p:cNvPr>
          <p:cNvSpPr/>
          <p:nvPr/>
        </p:nvSpPr>
        <p:spPr bwMode="auto">
          <a:xfrm>
            <a:off x="2310824" y="5936178"/>
            <a:ext cx="2002244" cy="41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6DEB56-0AE7-3120-8879-DCBD18B9467D}"/>
              </a:ext>
            </a:extLst>
          </p:cNvPr>
          <p:cNvSpPr/>
          <p:nvPr/>
        </p:nvSpPr>
        <p:spPr bwMode="auto">
          <a:xfrm>
            <a:off x="5236476" y="5963643"/>
            <a:ext cx="155425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C3DC456-2196-803B-EB47-9E8D90E90A95}"/>
              </a:ext>
            </a:extLst>
          </p:cNvPr>
          <p:cNvSpPr/>
          <p:nvPr/>
        </p:nvSpPr>
        <p:spPr bwMode="auto">
          <a:xfrm>
            <a:off x="7385003" y="5963643"/>
            <a:ext cx="155424" cy="24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5EB717-A7B0-634C-FC57-9F608E953058}"/>
              </a:ext>
            </a:extLst>
          </p:cNvPr>
          <p:cNvSpPr/>
          <p:nvPr/>
        </p:nvSpPr>
        <p:spPr bwMode="auto">
          <a:xfrm>
            <a:off x="683429" y="6128423"/>
            <a:ext cx="1709678" cy="283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65090B3-64A5-02CA-2331-BAD47577AD2D}"/>
              </a:ext>
            </a:extLst>
          </p:cNvPr>
          <p:cNvSpPr/>
          <p:nvPr/>
        </p:nvSpPr>
        <p:spPr bwMode="auto">
          <a:xfrm>
            <a:off x="4349639" y="6030002"/>
            <a:ext cx="758840" cy="37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E868BB8-6CAE-866D-D94F-F099867A4528}"/>
              </a:ext>
            </a:extLst>
          </p:cNvPr>
          <p:cNvSpPr/>
          <p:nvPr/>
        </p:nvSpPr>
        <p:spPr bwMode="auto">
          <a:xfrm>
            <a:off x="5145051" y="6000261"/>
            <a:ext cx="1310990" cy="58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4494F7D-305E-A403-A07A-DBEF4593F385}"/>
              </a:ext>
            </a:extLst>
          </p:cNvPr>
          <p:cNvSpPr/>
          <p:nvPr/>
        </p:nvSpPr>
        <p:spPr bwMode="auto">
          <a:xfrm>
            <a:off x="6456041" y="6009415"/>
            <a:ext cx="1879797" cy="57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97FDC71-F035-D922-BDDE-A8057AAD059C}"/>
              </a:ext>
            </a:extLst>
          </p:cNvPr>
          <p:cNvSpPr/>
          <p:nvPr/>
        </p:nvSpPr>
        <p:spPr bwMode="auto">
          <a:xfrm>
            <a:off x="3115378" y="6348130"/>
            <a:ext cx="219423" cy="23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39CF61-302D-4A0F-DC62-E5B9E0181645}"/>
              </a:ext>
            </a:extLst>
          </p:cNvPr>
          <p:cNvSpPr/>
          <p:nvPr/>
        </p:nvSpPr>
        <p:spPr bwMode="auto">
          <a:xfrm>
            <a:off x="1236027" y="928697"/>
            <a:ext cx="5003989" cy="3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391CED6-6390-3C36-E96F-8738D59AFB55}"/>
              </a:ext>
            </a:extLst>
          </p:cNvPr>
          <p:cNvSpPr/>
          <p:nvPr/>
        </p:nvSpPr>
        <p:spPr bwMode="auto">
          <a:xfrm>
            <a:off x="8544271" y="3995437"/>
            <a:ext cx="1584178" cy="58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6C010B0-AA34-483F-EC26-579CEFE67E40}"/>
              </a:ext>
            </a:extLst>
          </p:cNvPr>
          <p:cNvSpPr/>
          <p:nvPr/>
        </p:nvSpPr>
        <p:spPr bwMode="auto">
          <a:xfrm>
            <a:off x="2668617" y="4709486"/>
            <a:ext cx="3643407" cy="48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3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" grpId="0" animBg="1"/>
      <p:bldP spid="28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6B887-D6BA-5B63-29C7-B9AE9AA6A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4AB60-852A-42EC-14A1-C2A101B8A016}"/>
              </a:ext>
            </a:extLst>
          </p:cNvPr>
          <p:cNvSpPr/>
          <p:nvPr/>
        </p:nvSpPr>
        <p:spPr bwMode="auto">
          <a:xfrm>
            <a:off x="681905" y="999777"/>
            <a:ext cx="3397872" cy="30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E304B-FC4C-C7D8-5ACE-BFA5620BDEAC}"/>
              </a:ext>
            </a:extLst>
          </p:cNvPr>
          <p:cNvSpPr/>
          <p:nvPr/>
        </p:nvSpPr>
        <p:spPr bwMode="auto">
          <a:xfrm>
            <a:off x="681904" y="1572370"/>
            <a:ext cx="2965824" cy="31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B38A6-1BD2-9C1C-5B19-0B5928543442}"/>
              </a:ext>
            </a:extLst>
          </p:cNvPr>
          <p:cNvSpPr/>
          <p:nvPr/>
        </p:nvSpPr>
        <p:spPr bwMode="auto">
          <a:xfrm>
            <a:off x="681904" y="2144963"/>
            <a:ext cx="3325864" cy="343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566A2-7B22-20D9-6BE4-3B4BBC8A565F}"/>
              </a:ext>
            </a:extLst>
          </p:cNvPr>
          <p:cNvSpPr/>
          <p:nvPr/>
        </p:nvSpPr>
        <p:spPr bwMode="auto">
          <a:xfrm>
            <a:off x="681904" y="2688927"/>
            <a:ext cx="1957712" cy="343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D3333F-876F-BC85-670D-91ED986EF9A2}"/>
              </a:ext>
            </a:extLst>
          </p:cNvPr>
          <p:cNvSpPr/>
          <p:nvPr/>
        </p:nvSpPr>
        <p:spPr bwMode="auto">
          <a:xfrm>
            <a:off x="681905" y="3232891"/>
            <a:ext cx="3037831" cy="353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F3E288-1A94-F791-7A50-655DAD4FD8DE}"/>
              </a:ext>
            </a:extLst>
          </p:cNvPr>
          <p:cNvSpPr/>
          <p:nvPr/>
        </p:nvSpPr>
        <p:spPr bwMode="auto">
          <a:xfrm>
            <a:off x="681904" y="3776856"/>
            <a:ext cx="3181848" cy="38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37D9C6-8635-36AD-1707-C1D65C926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999777"/>
            <a:ext cx="4578725" cy="227085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182671-AFA8-9ABE-7B21-8B4F7E246C23}"/>
              </a:ext>
            </a:extLst>
          </p:cNvPr>
          <p:cNvSpPr/>
          <p:nvPr/>
        </p:nvSpPr>
        <p:spPr bwMode="auto">
          <a:xfrm>
            <a:off x="4117872" y="1001380"/>
            <a:ext cx="1546080" cy="411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2C3C28-4339-FC5F-4118-1CBF9E52C0CD}"/>
              </a:ext>
            </a:extLst>
          </p:cNvPr>
          <p:cNvSpPr/>
          <p:nvPr/>
        </p:nvSpPr>
        <p:spPr bwMode="auto">
          <a:xfrm>
            <a:off x="3719736" y="3232892"/>
            <a:ext cx="2736304" cy="362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7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6EC78-AA5A-434A-486D-5E8DE2A0D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E7A69-59CF-228B-B830-99B448D7C8E0}"/>
              </a:ext>
            </a:extLst>
          </p:cNvPr>
          <p:cNvSpPr/>
          <p:nvPr/>
        </p:nvSpPr>
        <p:spPr bwMode="auto">
          <a:xfrm>
            <a:off x="10596190" y="1037614"/>
            <a:ext cx="333333" cy="29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78F88-51F9-983E-A19E-9BDC36A1A5F2}"/>
              </a:ext>
            </a:extLst>
          </p:cNvPr>
          <p:cNvSpPr/>
          <p:nvPr/>
        </p:nvSpPr>
        <p:spPr bwMode="auto">
          <a:xfrm>
            <a:off x="10634285" y="2933682"/>
            <a:ext cx="276190" cy="285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47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C698B-341E-A6D9-BB86-478180044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F6B60-2C49-E085-920D-DE9C00BB085A}"/>
              </a:ext>
            </a:extLst>
          </p:cNvPr>
          <p:cNvSpPr/>
          <p:nvPr/>
        </p:nvSpPr>
        <p:spPr bwMode="auto">
          <a:xfrm>
            <a:off x="10586666" y="1019671"/>
            <a:ext cx="333333" cy="297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B9F619D-6F22-58D1-4100-DA891AE04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743428"/>
            <a:ext cx="3024336" cy="327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31A2D-3532-0BAB-A0DD-41747597B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E9DA8-BF3F-F58D-2054-36D2368FFA25}"/>
              </a:ext>
            </a:extLst>
          </p:cNvPr>
          <p:cNvSpPr/>
          <p:nvPr/>
        </p:nvSpPr>
        <p:spPr bwMode="auto">
          <a:xfrm>
            <a:off x="10586666" y="1704449"/>
            <a:ext cx="342858" cy="28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A35F21-4686-C5EB-E689-6FDD775547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58402"/>
            <a:ext cx="10800000" cy="626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402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3119D-357F-86A0-9608-A1C1C4E18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0DB9C-6ECB-73D2-E3F4-034955A44262}"/>
              </a:ext>
            </a:extLst>
          </p:cNvPr>
          <p:cNvSpPr/>
          <p:nvPr/>
        </p:nvSpPr>
        <p:spPr bwMode="auto">
          <a:xfrm>
            <a:off x="10605714" y="1028969"/>
            <a:ext cx="295238" cy="30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486256B-D021-7A03-C05D-AE3700632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630" y="3140968"/>
            <a:ext cx="4402740" cy="323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26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F70A1-D401-8FF5-037D-AF3958350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B02A1-8B33-D931-5A98-465A197DE84D}"/>
              </a:ext>
            </a:extLst>
          </p:cNvPr>
          <p:cNvSpPr/>
          <p:nvPr/>
        </p:nvSpPr>
        <p:spPr bwMode="auto">
          <a:xfrm>
            <a:off x="10615238" y="1667946"/>
            <a:ext cx="304761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7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FD103-FA0E-DF49-620D-22853989F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99C3B-7EC4-FFE3-FB3C-48ED6BE83193}"/>
              </a:ext>
            </a:extLst>
          </p:cNvPr>
          <p:cNvSpPr/>
          <p:nvPr/>
        </p:nvSpPr>
        <p:spPr bwMode="auto">
          <a:xfrm>
            <a:off x="10624761" y="1667445"/>
            <a:ext cx="276190" cy="286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BB5B8EC-DFCF-135B-52AC-3D000D54C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996952"/>
            <a:ext cx="3312368" cy="376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9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38</cp:revision>
  <dcterms:created xsi:type="dcterms:W3CDTF">2015-09-16T06:52:26Z</dcterms:created>
  <dcterms:modified xsi:type="dcterms:W3CDTF">2024-07-29T02:42:24Z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