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05" r:id="rId4"/>
    <p:sldId id="403" r:id="rId5"/>
    <p:sldId id="402" r:id="rId6"/>
    <p:sldId id="399" r:id="rId7"/>
    <p:sldId id="397" r:id="rId8"/>
    <p:sldId id="396" r:id="rId9"/>
    <p:sldId id="395" r:id="rId10"/>
    <p:sldId id="391" r:id="rId11"/>
    <p:sldId id="390" r:id="rId12"/>
    <p:sldId id="389" r:id="rId13"/>
    <p:sldId id="388" r:id="rId14"/>
    <p:sldId id="385" r:id="rId15"/>
    <p:sldId id="384" r:id="rId16"/>
    <p:sldId id="383" r:id="rId17"/>
    <p:sldId id="382" r:id="rId18"/>
    <p:sldId id="381" r:id="rId19"/>
    <p:sldId id="380" r:id="rId20"/>
    <p:sldId id="378" r:id="rId21"/>
    <p:sldId id="377" r:id="rId22"/>
    <p:sldId id="376" r:id="rId23"/>
    <p:sldId id="375" r:id="rId24"/>
    <p:sldId id="406" r:id="rId25"/>
    <p:sldId id="374" r:id="rId26"/>
    <p:sldId id="373" r:id="rId27"/>
    <p:sldId id="372" r:id="rId28"/>
    <p:sldId id="371" r:id="rId29"/>
    <p:sldId id="370" r:id="rId30"/>
    <p:sldId id="369" r:id="rId31"/>
    <p:sldId id="368" r:id="rId32"/>
    <p:sldId id="367" r:id="rId33"/>
    <p:sldId id="366" r:id="rId34"/>
    <p:sldId id="407" r:id="rId35"/>
    <p:sldId id="408" r:id="rId36"/>
    <p:sldId id="409" r:id="rId37"/>
  </p:sldIdLst>
  <p:sldSz cx="12192000" cy="6858000"/>
  <p:notesSz cx="6858000" cy="9144000"/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image" Target="../media/image46.png"/><Relationship Id="rId1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image" Target="../media/image58.png"/><Relationship Id="rId1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7.png"/><Relationship Id="rId1" Type="http://schemas.openxmlformats.org/officeDocument/2006/relationships/image" Target="../media/image68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6970" y="2632034"/>
            <a:ext cx="6998060" cy="15939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754359"/>
            <a:ext cx="295238" cy="305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128" y="3212976"/>
            <a:ext cx="3765744" cy="3232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1428" y="1695283"/>
            <a:ext cx="1704761" cy="36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72380" y="3143934"/>
            <a:ext cx="428571" cy="295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1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2414855"/>
            <a:ext cx="3466666" cy="39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2959739"/>
            <a:ext cx="4305521" cy="3391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00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81904" y="1733202"/>
            <a:ext cx="247619" cy="295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24761" y="3775755"/>
            <a:ext cx="447619" cy="29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4221088"/>
            <a:ext cx="3528392" cy="259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5957" y="4509120"/>
            <a:ext cx="2705239" cy="20384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0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3809" y="1028123"/>
            <a:ext cx="257142" cy="295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76145"/>
            <a:ext cx="523809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14638"/>
            <a:ext cx="523809" cy="314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943600"/>
            <a:ext cx="6206184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29523" y="3563033"/>
            <a:ext cx="266666" cy="22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20000" y="3725039"/>
            <a:ext cx="276190" cy="22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67455" y="3753485"/>
            <a:ext cx="4092575" cy="176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43809" y="1669491"/>
            <a:ext cx="1467815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711624" y="1676145"/>
            <a:ext cx="1467815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179439" y="1676145"/>
            <a:ext cx="1467815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642661" y="1676145"/>
            <a:ext cx="2469563" cy="34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6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048563"/>
            <a:ext cx="527528" cy="333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677565"/>
            <a:ext cx="3714285" cy="343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91428" y="4363748"/>
            <a:ext cx="161904" cy="257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4497172"/>
            <a:ext cx="5361587" cy="333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72380" y="4764021"/>
            <a:ext cx="219047" cy="257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47529" y="3048563"/>
            <a:ext cx="3528392" cy="352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67143" y="4559119"/>
            <a:ext cx="508977" cy="333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t="6297" b="6939"/>
          <a:stretch>
            <a:fillRect/>
          </a:stretch>
        </p:blipFill>
        <p:spPr>
          <a:xfrm>
            <a:off x="907164" y="776335"/>
            <a:ext cx="10377671" cy="181038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855639" y="2780928"/>
            <a:ext cx="6480720" cy="4022584"/>
            <a:chOff x="1055440" y="2790792"/>
            <a:chExt cx="7690245" cy="489167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2790792"/>
              <a:ext cx="7690245" cy="127641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067208"/>
              <a:ext cx="3968954" cy="1111307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5085184"/>
              <a:ext cx="5975657" cy="2597283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/>
        </p:nvSpPr>
        <p:spPr>
          <a:xfrm>
            <a:off x="2927648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03712" y="2728061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879166" y="3390784"/>
            <a:ext cx="30008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933849" y="3356992"/>
            <a:ext cx="31864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77004" y="4019609"/>
            <a:ext cx="3263012" cy="641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879166" y="4667681"/>
            <a:ext cx="38649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879166" y="5107464"/>
            <a:ext cx="35768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972246" y="5743391"/>
            <a:ext cx="50679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851447" y="6246152"/>
            <a:ext cx="32445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2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0818" y="4221088"/>
            <a:ext cx="2559182" cy="242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2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85844"/>
            <a:ext cx="10800000" cy="547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1238" y="1528796"/>
            <a:ext cx="304761" cy="295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10285" y="3606379"/>
            <a:ext cx="276190" cy="295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40774" y="2408488"/>
            <a:ext cx="2451226" cy="23496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80" y="980728"/>
            <a:ext cx="11475040" cy="14288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2818" y="2408488"/>
            <a:ext cx="2559182" cy="24258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933056"/>
            <a:ext cx="9068266" cy="273699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055440" y="3933056"/>
            <a:ext cx="648072" cy="51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631504" y="3933056"/>
            <a:ext cx="3384376" cy="51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48611" y="3933056"/>
            <a:ext cx="1911485" cy="51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71806" y="3933056"/>
            <a:ext cx="2868610" cy="51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66145" y="4758109"/>
            <a:ext cx="737368" cy="51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83432" y="5361878"/>
            <a:ext cx="3384376" cy="51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73702" y="5361878"/>
            <a:ext cx="4890650" cy="51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312901" y="5381197"/>
            <a:ext cx="738797" cy="51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10077" y="6133641"/>
            <a:ext cx="1341507" cy="515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5328" y="4785057"/>
            <a:ext cx="2974672" cy="20729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294" y="1641121"/>
            <a:ext cx="774740" cy="4318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45294" y="1641121"/>
            <a:ext cx="843194" cy="431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531" y="836712"/>
            <a:ext cx="11436938" cy="140977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59" y="2452596"/>
            <a:ext cx="8814253" cy="359428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904312" y="2348880"/>
            <a:ext cx="180020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628800"/>
            <a:ext cx="2974672" cy="207294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055440" y="2452596"/>
            <a:ext cx="7092788" cy="61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66536" y="3103058"/>
            <a:ext cx="2625208" cy="61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91744" y="3137156"/>
            <a:ext cx="2736304" cy="61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184632" y="2452596"/>
            <a:ext cx="503656" cy="61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74984" y="3916503"/>
            <a:ext cx="4877000" cy="61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34466" y="4721625"/>
            <a:ext cx="4973501" cy="61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793660" y="4721625"/>
            <a:ext cx="4010752" cy="61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88276" y="5512009"/>
            <a:ext cx="4415636" cy="616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384" y="836712"/>
            <a:ext cx="11297231" cy="13399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7328" y="1356057"/>
            <a:ext cx="2974672" cy="20729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228" y="3573016"/>
            <a:ext cx="10541542" cy="29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5228" y="3573016"/>
            <a:ext cx="53427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00190" y="3452489"/>
            <a:ext cx="53427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4168878"/>
            <a:ext cx="4968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3670" y="4971679"/>
            <a:ext cx="233000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5680" y="5030416"/>
            <a:ext cx="47525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86540" y="4970152"/>
            <a:ext cx="25739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7472" y="5729747"/>
            <a:ext cx="55045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54004" y="5728984"/>
            <a:ext cx="46385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280" y="4121106"/>
            <a:ext cx="3071744" cy="270829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92896"/>
            <a:ext cx="10800000" cy="303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905" y="2636047"/>
            <a:ext cx="541552" cy="33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904" y="3227741"/>
            <a:ext cx="2104761" cy="33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00760" y="3254638"/>
            <a:ext cx="1371430" cy="297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10285" y="3246827"/>
            <a:ext cx="2009523" cy="30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7904" y="3838520"/>
            <a:ext cx="4504761" cy="424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7905" y="4296606"/>
            <a:ext cx="2142856" cy="572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7904" y="5060079"/>
            <a:ext cx="2142856" cy="324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38855" y="5040993"/>
            <a:ext cx="2393049" cy="33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713" y="760200"/>
            <a:ext cx="11176574" cy="14732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667825"/>
            <a:ext cx="819192" cy="46357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760296" y="1496838"/>
            <a:ext cx="1224136" cy="5640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18810" y="2634314"/>
            <a:ext cx="3293014" cy="33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511824" y="2644724"/>
            <a:ext cx="2160240" cy="33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800760" y="4415898"/>
            <a:ext cx="3655280" cy="424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270000" y="5050536"/>
            <a:ext cx="2714994" cy="33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107" y="737739"/>
            <a:ext cx="11379785" cy="140977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304" y="1256588"/>
            <a:ext cx="3071744" cy="270829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1"/>
          <a:stretch>
            <a:fillRect/>
          </a:stretch>
        </p:blipFill>
        <p:spPr>
          <a:xfrm>
            <a:off x="911424" y="2482775"/>
            <a:ext cx="10800000" cy="2964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73328" y="2568598"/>
            <a:ext cx="3350464" cy="314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3329" y="3098015"/>
            <a:ext cx="2774400" cy="395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47729" y="3098015"/>
            <a:ext cx="4149408" cy="385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3328" y="3759985"/>
            <a:ext cx="4495238" cy="343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3328" y="4369975"/>
            <a:ext cx="2126328" cy="324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99657" y="4350913"/>
            <a:ext cx="4320480" cy="333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3328" y="4970434"/>
            <a:ext cx="2126328" cy="314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071664" y="4977041"/>
            <a:ext cx="6120846" cy="298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261888" y="2578129"/>
            <a:ext cx="1106678" cy="314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379507" y="4347268"/>
            <a:ext cx="2388901" cy="333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192510" y="4973396"/>
            <a:ext cx="1296144" cy="333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818" y="4509120"/>
            <a:ext cx="260363" cy="4000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818" y="5157192"/>
            <a:ext cx="260363" cy="4445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3613" y="5888820"/>
            <a:ext cx="412771" cy="36831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879976" y="4509120"/>
            <a:ext cx="446408" cy="400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96794" y="5163617"/>
            <a:ext cx="446408" cy="400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72795" y="5872943"/>
            <a:ext cx="446408" cy="400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21"/>
          <a:stretch>
            <a:fillRect/>
          </a:stretch>
        </p:blipFill>
        <p:spPr>
          <a:xfrm>
            <a:off x="720000" y="827999"/>
            <a:ext cx="11090940" cy="274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964" y="3933056"/>
            <a:ext cx="7168071" cy="2160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060848"/>
            <a:ext cx="1109649" cy="64807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88288" y="206084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429" y="764704"/>
            <a:ext cx="11513142" cy="21146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644" y="3074850"/>
            <a:ext cx="6408712" cy="19313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006242"/>
            <a:ext cx="4769095" cy="178444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415480" y="526597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08055" y="5085184"/>
            <a:ext cx="4148528" cy="828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07294" y="6040764"/>
            <a:ext cx="728266" cy="789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207567" y="6001293"/>
            <a:ext cx="4028693" cy="828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733157"/>
            <a:ext cx="333333" cy="295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5085184"/>
            <a:ext cx="4642089" cy="152407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/>
          <a:srcRect t="14003" b="5003"/>
          <a:stretch>
            <a:fillRect/>
          </a:stretch>
        </p:blipFill>
        <p:spPr>
          <a:xfrm>
            <a:off x="368005" y="836712"/>
            <a:ext cx="11455989" cy="12961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348880"/>
            <a:ext cx="9252426" cy="29338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575269"/>
            <a:ext cx="4667490" cy="14415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127448" y="2492896"/>
            <a:ext cx="648072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65284" y="2455709"/>
            <a:ext cx="4762764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18889" y="3258691"/>
            <a:ext cx="2152775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071664" y="3291908"/>
            <a:ext cx="2080767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99456" y="3849022"/>
            <a:ext cx="3384376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55440" y="4713662"/>
            <a:ext cx="2952328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968509" y="4712526"/>
            <a:ext cx="2952328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920837" y="4666218"/>
            <a:ext cx="3279619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8002" b="8002"/>
          <a:stretch>
            <a:fillRect/>
          </a:stretch>
        </p:blipFill>
        <p:spPr>
          <a:xfrm>
            <a:off x="326728" y="945748"/>
            <a:ext cx="11538543" cy="12961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3494" y="1725527"/>
            <a:ext cx="4667490" cy="1441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050268"/>
            <a:ext cx="11106721" cy="32132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7408" y="3167051"/>
            <a:ext cx="648072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9954" y="3050268"/>
            <a:ext cx="8410461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7408" y="3837579"/>
            <a:ext cx="2937854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400" y="4608360"/>
            <a:ext cx="3312368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79000" y="4491577"/>
            <a:ext cx="5069328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76320" y="4525052"/>
            <a:ext cx="2592288" cy="523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7408" y="5395672"/>
            <a:ext cx="2937854" cy="901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22836" y="5395672"/>
            <a:ext cx="1769108" cy="867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91944" y="5313974"/>
            <a:ext cx="798100" cy="867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788968"/>
            <a:ext cx="350172" cy="66032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0484740" y="788968"/>
            <a:ext cx="579812" cy="623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3081" b="4479"/>
          <a:stretch>
            <a:fillRect/>
          </a:stretch>
        </p:blipFill>
        <p:spPr>
          <a:xfrm>
            <a:off x="335360" y="764704"/>
            <a:ext cx="11341683" cy="2160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4584" y="1988840"/>
            <a:ext cx="3968954" cy="12002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0788" y="3895592"/>
            <a:ext cx="3892750" cy="1409772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623392" y="3298660"/>
            <a:ext cx="7159311" cy="3397425"/>
            <a:chOff x="623392" y="3298660"/>
            <a:chExt cx="7159311" cy="3397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3298660"/>
              <a:ext cx="6356677" cy="615982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3472" y="3914642"/>
              <a:ext cx="6439231" cy="278144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623392" y="335699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281150" y="3376509"/>
            <a:ext cx="42387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506302" y="3298660"/>
            <a:ext cx="15258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914584" y="3813824"/>
            <a:ext cx="3892750" cy="1559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43471" y="3958414"/>
            <a:ext cx="361244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011598" y="3969523"/>
            <a:ext cx="28267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281150" y="4814178"/>
            <a:ext cx="28706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131780" y="4745344"/>
            <a:ext cx="1244139" cy="772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211590" y="5869866"/>
            <a:ext cx="3156217" cy="860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430128" y="5801031"/>
            <a:ext cx="2241935" cy="8950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1523" y="548680"/>
            <a:ext cx="3968954" cy="12002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80" y="2060848"/>
            <a:ext cx="7277474" cy="5778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852936"/>
            <a:ext cx="3810196" cy="1358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638728"/>
            <a:ext cx="6451932" cy="298465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7280" y="2078740"/>
            <a:ext cx="58327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55627" y="2121033"/>
            <a:ext cx="152484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84232" y="2838234"/>
            <a:ext cx="3810196" cy="1454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416" y="2712552"/>
            <a:ext cx="36004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39816" y="2796385"/>
            <a:ext cx="2736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7280" y="3788599"/>
            <a:ext cx="26644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89318" y="3545516"/>
            <a:ext cx="1886602" cy="891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7484" y="4883840"/>
            <a:ext cx="1810124" cy="558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67608" y="4612618"/>
            <a:ext cx="3384376" cy="1168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6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2402468"/>
            <a:ext cx="304761" cy="295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966" y="3604790"/>
            <a:ext cx="3264068" cy="302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3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259398"/>
            <a:ext cx="10800000" cy="148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>
          <a:xfrm>
            <a:off x="10560496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772222"/>
            <a:ext cx="276190" cy="286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802" y="3861048"/>
            <a:ext cx="3564396" cy="1944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00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066210"/>
            <a:ext cx="295238" cy="30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3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763323"/>
            <a:ext cx="304761" cy="295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138" y="2965882"/>
            <a:ext cx="2387723" cy="3327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011748"/>
            <a:ext cx="295238" cy="30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2060" y="3383245"/>
            <a:ext cx="2717940" cy="3454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39</cp:revision>
  <dcterms:created xsi:type="dcterms:W3CDTF">2015-09-16T06:52:00Z</dcterms:created>
  <dcterms:modified xsi:type="dcterms:W3CDTF">2024-07-30T15:46:12Z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