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412" r:id="rId4"/>
    <p:sldId id="407" r:id="rId5"/>
    <p:sldId id="406" r:id="rId6"/>
    <p:sldId id="405" r:id="rId7"/>
    <p:sldId id="402" r:id="rId8"/>
    <p:sldId id="401" r:id="rId9"/>
    <p:sldId id="399" r:id="rId10"/>
    <p:sldId id="395" r:id="rId11"/>
    <p:sldId id="394" r:id="rId12"/>
    <p:sldId id="393" r:id="rId13"/>
    <p:sldId id="392" r:id="rId14"/>
    <p:sldId id="388" r:id="rId15"/>
    <p:sldId id="387" r:id="rId16"/>
    <p:sldId id="386" r:id="rId17"/>
    <p:sldId id="385" r:id="rId18"/>
    <p:sldId id="384" r:id="rId19"/>
    <p:sldId id="383" r:id="rId20"/>
    <p:sldId id="382" r:id="rId21"/>
    <p:sldId id="381" r:id="rId22"/>
    <p:sldId id="380" r:id="rId23"/>
    <p:sldId id="379" r:id="rId24"/>
    <p:sldId id="378" r:id="rId25"/>
    <p:sldId id="377" r:id="rId26"/>
    <p:sldId id="376" r:id="rId27"/>
    <p:sldId id="375" r:id="rId28"/>
    <p:sldId id="374" r:id="rId29"/>
    <p:sldId id="373" r:id="rId30"/>
    <p:sldId id="372" r:id="rId31"/>
    <p:sldId id="371" r:id="rId32"/>
    <p:sldId id="370" r:id="rId33"/>
    <p:sldId id="365" r:id="rId34"/>
    <p:sldId id="413" r:id="rId35"/>
  </p:sldIdLst>
  <p:sldSz cx="12192000" cy="6858000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6.png"/><Relationship Id="rId2" Type="http://schemas.openxmlformats.org/officeDocument/2006/relationships/image" Target="../media/image52.png"/><Relationship Id="rId1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6203" y="2813018"/>
            <a:ext cx="6699594" cy="12319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7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3142912"/>
            <a:ext cx="276190" cy="295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848" y="4408849"/>
            <a:ext cx="2365654" cy="24456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2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752155"/>
            <a:ext cx="295238" cy="304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79650" y="3573145"/>
            <a:ext cx="7797800" cy="71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80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67619" y="1783190"/>
            <a:ext cx="257141" cy="296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2564765"/>
            <a:ext cx="2165985" cy="2637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49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48571" y="1066457"/>
            <a:ext cx="409523" cy="314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1743680"/>
            <a:ext cx="1647619" cy="391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969" y="2564861"/>
            <a:ext cx="3955914" cy="3323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7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77142" y="2399624"/>
            <a:ext cx="60000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786" y="3140442"/>
            <a:ext cx="4049790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3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53333" y="3126609"/>
            <a:ext cx="590476" cy="32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1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1707748"/>
            <a:ext cx="1028572" cy="353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2405810"/>
            <a:ext cx="590476" cy="334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6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3079188"/>
            <a:ext cx="527528" cy="324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3775531"/>
            <a:ext cx="285714" cy="5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7488" y="3727836"/>
            <a:ext cx="2242034" cy="324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67619" y="4376484"/>
            <a:ext cx="2723809" cy="305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19999" y="4383134"/>
            <a:ext cx="2840096" cy="29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60095" y="4376484"/>
            <a:ext cx="1559903" cy="305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77142" y="5025132"/>
            <a:ext cx="1742857" cy="305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67619" y="5664241"/>
            <a:ext cx="3609523" cy="324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920000" y="3104946"/>
            <a:ext cx="1809522" cy="324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700954" y="3076301"/>
            <a:ext cx="2539062" cy="324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04" y="3222125"/>
            <a:ext cx="1813696" cy="324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33697" y="3203048"/>
            <a:ext cx="7090695" cy="34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851656"/>
            <a:ext cx="3742857" cy="34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500264"/>
            <a:ext cx="1237632" cy="34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5" y="5139333"/>
            <a:ext cx="3253856" cy="34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003039" y="4490725"/>
            <a:ext cx="7261313" cy="367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023728" y="4490725"/>
            <a:ext cx="1824800" cy="367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685278" y="3222125"/>
            <a:ext cx="1163250" cy="34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935761" y="5139333"/>
            <a:ext cx="2376263" cy="380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5511" y="773143"/>
            <a:ext cx="3090449" cy="232963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5" y="731647"/>
            <a:ext cx="2961443" cy="226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75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36" y="1628800"/>
            <a:ext cx="10800000" cy="203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9697" y="1848008"/>
            <a:ext cx="266666" cy="285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668390"/>
            <a:ext cx="3054507" cy="3067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24761" y="4543506"/>
            <a:ext cx="609523" cy="27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10476" y="5172284"/>
            <a:ext cx="4285714" cy="40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8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34285" y="1066471"/>
            <a:ext cx="714285" cy="33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58095" y="1037854"/>
            <a:ext cx="1647619" cy="381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81904" y="1743733"/>
            <a:ext cx="2038095" cy="381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39047" y="1743733"/>
            <a:ext cx="2238095" cy="391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91428" y="2430534"/>
            <a:ext cx="4685714" cy="400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72380" y="3861369"/>
            <a:ext cx="752380" cy="324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96190" y="4538631"/>
            <a:ext cx="1657142" cy="381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834285" y="5931310"/>
            <a:ext cx="4704761" cy="391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360" y="3259880"/>
            <a:ext cx="2544923" cy="22978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954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8635" y="2273614"/>
            <a:ext cx="444877" cy="33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1384" y="2889497"/>
            <a:ext cx="256493" cy="51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4284" y="2851289"/>
            <a:ext cx="3342958" cy="269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1384" y="3599474"/>
            <a:ext cx="256493" cy="59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8332" y="3441511"/>
            <a:ext cx="1981364" cy="260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01384" y="3984401"/>
            <a:ext cx="1626264" cy="316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27649" y="3984401"/>
            <a:ext cx="2648618" cy="299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84285" y="4591542"/>
            <a:ext cx="2428134" cy="282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01384" y="5164844"/>
            <a:ext cx="3018067" cy="282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01384" y="5752339"/>
            <a:ext cx="2428133" cy="282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763716" y="5746512"/>
            <a:ext cx="2116259" cy="282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951983" y="5711024"/>
            <a:ext cx="2240511" cy="309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84284" y="6319625"/>
            <a:ext cx="2590579" cy="282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696465" y="2235407"/>
            <a:ext cx="2239295" cy="33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935760" y="2205183"/>
            <a:ext cx="1537909" cy="33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378835" y="3304540"/>
            <a:ext cx="3059430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729516" y="4489082"/>
            <a:ext cx="2366483" cy="452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animBg="1"/>
      <p:bldP spid="17" grpId="0" animBg="1"/>
      <p:bldP spid="18" grpId="0" bldLvl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2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3580217"/>
            <a:ext cx="3956253" cy="22289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22" y="836712"/>
            <a:ext cx="106131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563" y="949858"/>
            <a:ext cx="516893" cy="346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35158" y="1193577"/>
            <a:ext cx="149744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32209" y="1306062"/>
            <a:ext cx="149745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38619" y="1427922"/>
            <a:ext cx="149744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35670" y="1540407"/>
            <a:ext cx="149745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2562" y="1596650"/>
            <a:ext cx="1328979" cy="384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11542" y="1568529"/>
            <a:ext cx="2140242" cy="337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639131" y="1774752"/>
            <a:ext cx="159103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742080" y="1662267"/>
            <a:ext cx="149744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545541" y="1896612"/>
            <a:ext cx="149745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442592" y="2009098"/>
            <a:ext cx="159103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349002" y="2121583"/>
            <a:ext cx="149745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2563" y="2168452"/>
            <a:ext cx="1740774" cy="337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255411" y="2243443"/>
            <a:ext cx="149745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955923" y="2477788"/>
            <a:ext cx="439873" cy="23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2563" y="2824618"/>
            <a:ext cx="355642" cy="6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41667" y="2787123"/>
            <a:ext cx="3022958" cy="30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8862333" y="2702759"/>
            <a:ext cx="149744" cy="112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2563" y="3396420"/>
            <a:ext cx="4370655" cy="37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2563" y="4005717"/>
            <a:ext cx="3182061" cy="30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3930138" y="4633762"/>
            <a:ext cx="159103" cy="253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5680272" y="4633762"/>
            <a:ext cx="159103" cy="253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2563" y="4802491"/>
            <a:ext cx="3116548" cy="299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3836548" y="4802491"/>
            <a:ext cx="1712697" cy="478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5586682" y="4793117"/>
            <a:ext cx="2124494" cy="299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5661554" y="5027462"/>
            <a:ext cx="224616" cy="253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82563" y="5580516"/>
            <a:ext cx="3238215" cy="337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82563" y="6199187"/>
            <a:ext cx="2533117" cy="31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228372" y="959231"/>
            <a:ext cx="3499476" cy="346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4109416" y="1577446"/>
            <a:ext cx="2994696" cy="346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3226879" y="6147631"/>
            <a:ext cx="2533117" cy="370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8617" y="755291"/>
            <a:ext cx="3567904" cy="2117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6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2" grpId="0" animBg="1"/>
      <p:bldP spid="32" grpId="0" animBg="1"/>
      <p:bldP spid="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952010"/>
            <a:ext cx="2114285" cy="314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543450"/>
            <a:ext cx="2895238" cy="343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163508"/>
            <a:ext cx="2895238" cy="343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793106"/>
            <a:ext cx="2428571" cy="314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10" b="61810"/>
          <a:stretch>
            <a:fillRect/>
          </a:stretch>
        </p:blipFill>
        <p:spPr>
          <a:xfrm>
            <a:off x="8400256" y="952010"/>
            <a:ext cx="4084983" cy="2240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1287286" y="1317588"/>
            <a:ext cx="149744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184337" y="1430073"/>
            <a:ext cx="149745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090747" y="1551933"/>
            <a:ext cx="149744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987798" y="1664418"/>
            <a:ext cx="149745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791259" y="1898763"/>
            <a:ext cx="159103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894208" y="1786278"/>
            <a:ext cx="149744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697669" y="2020623"/>
            <a:ext cx="149745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594720" y="2133109"/>
            <a:ext cx="159103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0501130" y="2245594"/>
            <a:ext cx="149745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407539" y="2367454"/>
            <a:ext cx="149745" cy="10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0108051" y="2601799"/>
            <a:ext cx="439873" cy="23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0014461" y="2826770"/>
            <a:ext cx="149744" cy="112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617760" y="2104211"/>
            <a:ext cx="4278440" cy="497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891456"/>
            <a:ext cx="3567904" cy="2117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3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3688" y="4365104"/>
            <a:ext cx="2808312" cy="238106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28243"/>
            <a:ext cx="589560" cy="324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638514"/>
            <a:ext cx="2605784" cy="35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239248"/>
            <a:ext cx="1847619" cy="362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9376" y="2878125"/>
            <a:ext cx="1983480" cy="35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491428" y="2878125"/>
            <a:ext cx="2171428" cy="35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536072"/>
            <a:ext cx="361904" cy="57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0000" y="3488395"/>
            <a:ext cx="2599999" cy="362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079594"/>
            <a:ext cx="2752380" cy="35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462857" y="4079594"/>
            <a:ext cx="2038095" cy="35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271463" y="1013940"/>
            <a:ext cx="2048535" cy="324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314299" y="1589341"/>
            <a:ext cx="1701581" cy="35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1062" y="745552"/>
            <a:ext cx="3359475" cy="2906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5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9523" y="4305773"/>
            <a:ext cx="2590476" cy="352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00" y="3717032"/>
            <a:ext cx="3759393" cy="303545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57782"/>
            <a:ext cx="10800000" cy="4177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9312" y="1345059"/>
            <a:ext cx="1622272" cy="321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9312" y="1993618"/>
            <a:ext cx="361904" cy="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1217" y="1955468"/>
            <a:ext cx="2419047" cy="295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9312" y="2527724"/>
            <a:ext cx="1904761" cy="343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9312" y="3166744"/>
            <a:ext cx="2495238" cy="295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9312" y="3796227"/>
            <a:ext cx="714285" cy="25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72169" y="3767614"/>
            <a:ext cx="3152380" cy="305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9312" y="4368484"/>
            <a:ext cx="4085714" cy="305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9312" y="4950278"/>
            <a:ext cx="1895238" cy="352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61295" y="798723"/>
            <a:ext cx="2689971" cy="452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542" y="682815"/>
            <a:ext cx="3111660" cy="654084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auto">
          <a:xfrm>
            <a:off x="514963" y="803315"/>
            <a:ext cx="648072" cy="400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199456" y="830026"/>
            <a:ext cx="2437525" cy="400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59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1019191"/>
            <a:ext cx="304761" cy="296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3518" y="3284984"/>
            <a:ext cx="2764963" cy="30099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04" y="1772816"/>
            <a:ext cx="10800000" cy="2979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0708" y="1887413"/>
            <a:ext cx="2438095" cy="343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0708" y="2508146"/>
            <a:ext cx="4095238" cy="315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0708" y="3100231"/>
            <a:ext cx="2285714" cy="343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0708" y="3730514"/>
            <a:ext cx="1342857" cy="305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02137" y="3730514"/>
            <a:ext cx="2333333" cy="305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30708" y="4332149"/>
            <a:ext cx="2590476" cy="305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7774" y="1772816"/>
            <a:ext cx="3759393" cy="3035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839567"/>
            <a:ext cx="6820251" cy="7620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90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92459"/>
            <a:ext cx="10800000" cy="323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1449" y="2118101"/>
            <a:ext cx="2457576" cy="2089257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0" b="57714"/>
          <a:stretch>
            <a:fillRect/>
          </a:stretch>
        </p:blipFill>
        <p:spPr>
          <a:xfrm>
            <a:off x="696000" y="836712"/>
            <a:ext cx="10800000" cy="122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4264" y="1448780"/>
            <a:ext cx="2641736" cy="24829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27363"/>
          <a:stretch>
            <a:fillRect/>
          </a:stretch>
        </p:blipFill>
        <p:spPr>
          <a:xfrm>
            <a:off x="407368" y="2074305"/>
            <a:ext cx="8302880" cy="33021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2368" y="1448780"/>
            <a:ext cx="2641736" cy="256553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51384" y="213285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44216" y="2132856"/>
            <a:ext cx="25755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35972" y="2074305"/>
            <a:ext cx="43042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1132" y="2765009"/>
            <a:ext cx="44807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3620" y="3397162"/>
            <a:ext cx="20439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01509" y="3427701"/>
            <a:ext cx="2043988" cy="532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95050" y="4134790"/>
            <a:ext cx="473685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07398" y="4832629"/>
            <a:ext cx="530056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820786" y="4735860"/>
            <a:ext cx="27954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779" y="1052736"/>
            <a:ext cx="11500441" cy="2184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2971764"/>
            <a:ext cx="3530781" cy="28703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429000"/>
            <a:ext cx="7487035" cy="6794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472" y="2060848"/>
            <a:ext cx="412771" cy="40007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237654" y="1916832"/>
            <a:ext cx="6828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5335" y="3429000"/>
            <a:ext cx="1322193" cy="591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47528" y="3483938"/>
            <a:ext cx="4338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81373" y="3427755"/>
            <a:ext cx="56868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53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4761" y="1676140"/>
            <a:ext cx="276190" cy="295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2781582"/>
            <a:ext cx="3422826" cy="36831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4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5238" y="1028238"/>
            <a:ext cx="295238" cy="305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296" y="1844824"/>
            <a:ext cx="3138873" cy="2734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62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1809202"/>
            <a:ext cx="342858" cy="295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711" y="3284984"/>
            <a:ext cx="3454578" cy="301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7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3126469"/>
            <a:ext cx="342858" cy="295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35"/>
          <a:stretch>
            <a:fillRect/>
          </a:stretch>
        </p:blipFill>
        <p:spPr>
          <a:xfrm>
            <a:off x="1127448" y="3555644"/>
            <a:ext cx="10800000" cy="132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878226"/>
            <a:ext cx="4392488" cy="1971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86666" y="2466528"/>
            <a:ext cx="342858" cy="295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1651" y="3717032"/>
            <a:ext cx="2876698" cy="2844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94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4285" y="1755868"/>
            <a:ext cx="276190" cy="296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9793" y="3356992"/>
            <a:ext cx="4140413" cy="29338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40</cp:revision>
  <dcterms:created xsi:type="dcterms:W3CDTF">2015-09-16T06:52:00Z</dcterms:created>
  <dcterms:modified xsi:type="dcterms:W3CDTF">2024-07-30T15:46:15Z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