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90" r:id="rId4"/>
    <p:sldId id="388" r:id="rId5"/>
    <p:sldId id="387" r:id="rId6"/>
    <p:sldId id="386" r:id="rId7"/>
    <p:sldId id="385" r:id="rId8"/>
    <p:sldId id="384" r:id="rId9"/>
    <p:sldId id="383" r:id="rId10"/>
    <p:sldId id="382" r:id="rId11"/>
    <p:sldId id="381" r:id="rId12"/>
    <p:sldId id="380" r:id="rId13"/>
    <p:sldId id="379" r:id="rId14"/>
    <p:sldId id="378" r:id="rId15"/>
    <p:sldId id="377" r:id="rId16"/>
    <p:sldId id="376" r:id="rId17"/>
    <p:sldId id="375" r:id="rId18"/>
    <p:sldId id="374" r:id="rId19"/>
    <p:sldId id="373" r:id="rId20"/>
    <p:sldId id="372" r:id="rId21"/>
    <p:sldId id="371" r:id="rId22"/>
    <p:sldId id="370" r:id="rId23"/>
    <p:sldId id="391" r:id="rId24"/>
    <p:sldId id="369" r:id="rId25"/>
    <p:sldId id="368" r:id="rId26"/>
    <p:sldId id="367" r:id="rId27"/>
    <p:sldId id="366" r:id="rId28"/>
    <p:sldId id="365" r:id="rId29"/>
    <p:sldId id="364" r:id="rId30"/>
  </p:sldIdLst>
  <p:sldSz cx="12192000" cy="6858000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1" d="100"/>
          <a:sy n="81" d="100"/>
        </p:scale>
        <p:origin x="68" y="3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0145" y="2733639"/>
            <a:ext cx="6991709" cy="139072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5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43809" y="2410585"/>
            <a:ext cx="857142" cy="295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9523" y="3087475"/>
            <a:ext cx="171428" cy="286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29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0" y="3127299"/>
            <a:ext cx="1607648" cy="324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24761" y="3747443"/>
            <a:ext cx="302887" cy="324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2927648" y="3166713"/>
            <a:ext cx="3384376" cy="324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27648" y="3767529"/>
            <a:ext cx="1296144" cy="324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26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2175060"/>
            <a:ext cx="1609523" cy="324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24761" y="2270596"/>
            <a:ext cx="266666" cy="38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77142" y="2175060"/>
            <a:ext cx="1723810" cy="286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100952" y="2165506"/>
            <a:ext cx="3095238" cy="296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24761" y="2920243"/>
            <a:ext cx="266666" cy="47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024761" y="2996672"/>
            <a:ext cx="266666" cy="38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377142" y="2824706"/>
            <a:ext cx="809523" cy="296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234285" y="2824706"/>
            <a:ext cx="1828571" cy="305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18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5" y="2135088"/>
            <a:ext cx="1597672" cy="324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24761" y="2755240"/>
            <a:ext cx="254816" cy="324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79577" y="2755240"/>
            <a:ext cx="1383279" cy="324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2249944" y="2104031"/>
            <a:ext cx="4494127" cy="324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4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9523" y="2348880"/>
            <a:ext cx="1526117" cy="422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24761" y="3163714"/>
            <a:ext cx="302887" cy="226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24761" y="3782945"/>
            <a:ext cx="230879" cy="265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58095" y="4390960"/>
            <a:ext cx="1802361" cy="314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2927648" y="2398204"/>
            <a:ext cx="5328592" cy="422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925841" y="3048874"/>
            <a:ext cx="2450079" cy="422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925841" y="3664847"/>
            <a:ext cx="2450079" cy="422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160457" y="4390960"/>
            <a:ext cx="1711408" cy="314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852606" y="4390960"/>
            <a:ext cx="3547649" cy="314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400255" y="4365104"/>
            <a:ext cx="576065" cy="340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87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1" y="3860375"/>
            <a:ext cx="527527" cy="324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9523" y="4518343"/>
            <a:ext cx="5990613" cy="305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20136" y="4480201"/>
            <a:ext cx="2123674" cy="324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48571" y="5166773"/>
            <a:ext cx="1795101" cy="295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143672" y="5061878"/>
            <a:ext cx="4890613" cy="390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920000" y="5805670"/>
            <a:ext cx="223672" cy="305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870949" y="3841304"/>
            <a:ext cx="1632763" cy="324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503712" y="3850840"/>
            <a:ext cx="3096344" cy="324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609945" y="3842990"/>
            <a:ext cx="2006336" cy="324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158952" y="5805669"/>
            <a:ext cx="2649016" cy="390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9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840945"/>
            <a:ext cx="10800000" cy="3176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7905" y="1993550"/>
            <a:ext cx="541552" cy="343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7905" y="2642125"/>
            <a:ext cx="1333640" cy="343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7904" y="3290700"/>
            <a:ext cx="5571428" cy="333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7904" y="3939275"/>
            <a:ext cx="3241587" cy="333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57904" y="4578312"/>
            <a:ext cx="2685714" cy="333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237552" y="1993551"/>
            <a:ext cx="3058247" cy="356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286808" y="1987071"/>
            <a:ext cx="4041440" cy="356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328249" y="1980591"/>
            <a:ext cx="2520280" cy="356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955577" y="2635645"/>
            <a:ext cx="4716487" cy="356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899492" y="3923258"/>
            <a:ext cx="2556548" cy="397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456040" y="3885612"/>
            <a:ext cx="1080120" cy="387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58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9523" y="4267114"/>
            <a:ext cx="518005" cy="352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62857" y="4305221"/>
            <a:ext cx="1047619" cy="314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58096" y="4914925"/>
            <a:ext cx="258938" cy="352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863752" y="5562737"/>
            <a:ext cx="2427676" cy="342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840481" y="4267114"/>
            <a:ext cx="1951263" cy="352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817033" y="4267113"/>
            <a:ext cx="5159287" cy="352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783254" y="4900637"/>
            <a:ext cx="5159287" cy="342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558095" y="5526360"/>
            <a:ext cx="258938" cy="352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019423"/>
            <a:ext cx="10800000" cy="294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91238" y="3172111"/>
            <a:ext cx="161904" cy="257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7904" y="3315257"/>
            <a:ext cx="2809524" cy="324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72190" y="3343887"/>
            <a:ext cx="1180952" cy="486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857904" y="3324800"/>
            <a:ext cx="1590476" cy="324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57904" y="4164590"/>
            <a:ext cx="3421872" cy="372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57905" y="4823061"/>
            <a:ext cx="2701792" cy="353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397792" y="4748946"/>
            <a:ext cx="1355350" cy="408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798773" y="4813517"/>
            <a:ext cx="2881403" cy="343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429" y="889772"/>
            <a:ext cx="11513142" cy="1784442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auto">
          <a:xfrm>
            <a:off x="4059569" y="4128648"/>
            <a:ext cx="2180447" cy="372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96000" y="5441572"/>
            <a:ext cx="2663697" cy="435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397792" y="5462446"/>
            <a:ext cx="1304632" cy="343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4740519" y="5441573"/>
            <a:ext cx="2663697" cy="343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26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1" y="1268760"/>
            <a:ext cx="9816488" cy="5645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24392" y="2636912"/>
            <a:ext cx="278937" cy="360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624392" y="4293096"/>
            <a:ext cx="278937" cy="360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0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5584" y="4378852"/>
            <a:ext cx="3744416" cy="232817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352" y="980728"/>
            <a:ext cx="11411536" cy="15685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959" y="2549259"/>
            <a:ext cx="11468689" cy="3232316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623392" y="263691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199456" y="2549258"/>
            <a:ext cx="6048672" cy="591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80555" y="3327908"/>
            <a:ext cx="525540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23393" y="4087202"/>
            <a:ext cx="38884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98818" y="4846496"/>
            <a:ext cx="5785214" cy="886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384032" y="4861142"/>
            <a:ext cx="864096" cy="886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384" y="908720"/>
            <a:ext cx="8484036" cy="8953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40" y="1844824"/>
            <a:ext cx="3744416" cy="23281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204864"/>
            <a:ext cx="6395063" cy="162052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7782" y="2276872"/>
            <a:ext cx="2875930" cy="886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03712" y="2258281"/>
            <a:ext cx="3312368" cy="886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7408" y="3106664"/>
            <a:ext cx="4824536" cy="886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5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52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5" y="3773626"/>
            <a:ext cx="589560" cy="324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4412322"/>
            <a:ext cx="3167581" cy="305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5" y="5031953"/>
            <a:ext cx="4189960" cy="343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5680182"/>
            <a:ext cx="4228056" cy="324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271465" y="3706896"/>
            <a:ext cx="6696743" cy="390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015239" y="3773625"/>
            <a:ext cx="2617266" cy="281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849486" y="4412322"/>
            <a:ext cx="589560" cy="324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909960" y="5015278"/>
            <a:ext cx="3346280" cy="343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3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5" y="1066431"/>
            <a:ext cx="5414096" cy="352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34096" y="1066431"/>
            <a:ext cx="4585903" cy="352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1705431"/>
            <a:ext cx="4477992" cy="343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5" y="2334894"/>
            <a:ext cx="4622008" cy="352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964356"/>
            <a:ext cx="3685904" cy="333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622431"/>
            <a:ext cx="2245744" cy="314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024761" y="3641506"/>
            <a:ext cx="1780952" cy="276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5" y="4280506"/>
            <a:ext cx="1741688" cy="295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758095" y="4347267"/>
            <a:ext cx="266666" cy="38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461688" y="4261432"/>
            <a:ext cx="1267835" cy="295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4890894"/>
            <a:ext cx="1990476" cy="314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758095" y="4919506"/>
            <a:ext cx="1342857" cy="257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4186666" y="4919506"/>
            <a:ext cx="619047" cy="267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5303912" y="2296745"/>
            <a:ext cx="5616623" cy="352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7484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8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4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980411"/>
            <a:ext cx="4990476" cy="3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618636"/>
            <a:ext cx="2380952" cy="314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81904" y="1618636"/>
            <a:ext cx="733333" cy="3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304490"/>
            <a:ext cx="3752380" cy="295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510476" y="2294964"/>
            <a:ext cx="2371428" cy="304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2914138"/>
            <a:ext cx="2380952" cy="304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072380" y="2914138"/>
            <a:ext cx="742857" cy="314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3666672"/>
            <a:ext cx="371428" cy="219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100952" y="3599992"/>
            <a:ext cx="1323809" cy="285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472380" y="3599992"/>
            <a:ext cx="1304761" cy="285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834285" y="3666672"/>
            <a:ext cx="600000" cy="219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510476" y="3533312"/>
            <a:ext cx="1704761" cy="352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04" y="4200114"/>
            <a:ext cx="5276190" cy="333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034285" y="4181063"/>
            <a:ext cx="1695239" cy="352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04" y="4828814"/>
            <a:ext cx="5533333" cy="352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1904" y="5524193"/>
            <a:ext cx="4952380" cy="304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1904" y="6171944"/>
            <a:ext cx="2761904" cy="295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51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15238" y="1094866"/>
            <a:ext cx="295238" cy="304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96190" y="4688049"/>
            <a:ext cx="333333" cy="29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6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1047460"/>
            <a:ext cx="304761" cy="295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86666" y="3070319"/>
            <a:ext cx="342858" cy="295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50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1057619"/>
            <a:ext cx="304761" cy="296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492896"/>
            <a:ext cx="11280576" cy="3702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628"/>
          <a:stretch>
            <a:fillRect/>
          </a:stretch>
        </p:blipFill>
        <p:spPr>
          <a:xfrm>
            <a:off x="623392" y="1355746"/>
            <a:ext cx="10800000" cy="2063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8488" y="2239670"/>
            <a:ext cx="348198" cy="469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1229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5437" y="2850143"/>
            <a:ext cx="302287" cy="292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06544" y="5552636"/>
            <a:ext cx="330626" cy="292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28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34285" y="2401149"/>
            <a:ext cx="590476" cy="295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20000" y="4527285"/>
            <a:ext cx="247619" cy="295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2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58095" y="1761449"/>
            <a:ext cx="838095" cy="285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15238" y="3837899"/>
            <a:ext cx="1809523" cy="314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81904" y="3837899"/>
            <a:ext cx="428571" cy="314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38</cp:revision>
  <dcterms:created xsi:type="dcterms:W3CDTF">2015-09-16T06:52:00Z</dcterms:created>
  <dcterms:modified xsi:type="dcterms:W3CDTF">2024-07-30T15:46:13Z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