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7" r:id="rId4"/>
    <p:sldId id="395" r:id="rId5"/>
    <p:sldId id="394" r:id="rId6"/>
    <p:sldId id="393" r:id="rId7"/>
    <p:sldId id="392" r:id="rId8"/>
    <p:sldId id="390" r:id="rId9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431" r:id="rId17"/>
    <p:sldId id="380" r:id="rId18"/>
    <p:sldId id="379" r:id="rId19"/>
    <p:sldId id="432" r:id="rId20"/>
    <p:sldId id="376" r:id="rId21"/>
    <p:sldId id="433" r:id="rId22"/>
    <p:sldId id="373" r:id="rId23"/>
    <p:sldId id="434" r:id="rId24"/>
    <p:sldId id="435" r:id="rId25"/>
    <p:sldId id="370" r:id="rId26"/>
    <p:sldId id="369" r:id="rId27"/>
    <p:sldId id="367" r:id="rId28"/>
    <p:sldId id="366" r:id="rId29"/>
    <p:sldId id="365" r:id="rId30"/>
    <p:sldId id="436" r:id="rId31"/>
  </p:sldIdLst>
  <p:sldSz cx="12192000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56"/>
        <p:guide pos="38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3575685" y="2851785"/>
            <a:ext cx="5088345" cy="109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2569"/>
            <a:ext cx="10800000" cy="328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527290" y="2630805"/>
            <a:ext cx="983615" cy="1021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77142" y="4673580"/>
            <a:ext cx="447619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0814"/>
            <a:ext cx="10800000" cy="355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86666" y="4823731"/>
            <a:ext cx="1590476" cy="343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304"/>
            <a:ext cx="10800000" cy="408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24761" y="1845937"/>
            <a:ext cx="257142" cy="295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00952" y="4513324"/>
            <a:ext cx="2666666" cy="104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079"/>
            <a:ext cx="10800000" cy="339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05714" y="2128591"/>
            <a:ext cx="257142" cy="295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2805367"/>
            <a:ext cx="266666" cy="285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67619" y="2805367"/>
            <a:ext cx="257142" cy="295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48571" y="4778501"/>
            <a:ext cx="1457142" cy="362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794"/>
            <a:ext cx="10800000" cy="413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91428" y="4475663"/>
            <a:ext cx="257142" cy="29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00952" y="5142745"/>
            <a:ext cx="257142" cy="29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1"/>
          <a:stretch>
            <a:fillRect/>
          </a:stretch>
        </p:blipFill>
        <p:spPr>
          <a:xfrm>
            <a:off x="2226945" y="684530"/>
            <a:ext cx="7824560" cy="315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72080" y="2757805"/>
            <a:ext cx="446722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58285" y="3361690"/>
            <a:ext cx="140271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17"/>
          <a:stretch>
            <a:fillRect/>
          </a:stretch>
        </p:blipFill>
        <p:spPr>
          <a:xfrm>
            <a:off x="2827020" y="3861435"/>
            <a:ext cx="6888570" cy="278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72715" y="5067300"/>
            <a:ext cx="4823460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05860" y="5691505"/>
            <a:ext cx="1922780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039235" y="6291580"/>
            <a:ext cx="1099185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5" grpId="0" bldLvl="0" animBg="1"/>
      <p:bldP spid="6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2585720" y="2119630"/>
            <a:ext cx="6960325" cy="2669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95153" y="3635380"/>
            <a:ext cx="5838095" cy="352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4677" y="4226443"/>
            <a:ext cx="4161904" cy="36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0"/>
          <a:stretch>
            <a:fillRect/>
          </a:stretch>
        </p:blipFill>
        <p:spPr>
          <a:xfrm>
            <a:off x="3480435" y="683895"/>
            <a:ext cx="3432265" cy="174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3470275" y="2426335"/>
            <a:ext cx="5664290" cy="386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32089" y="2636294"/>
            <a:ext cx="5314285" cy="1002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22955" y="3822700"/>
            <a:ext cx="314706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32480" y="4506595"/>
            <a:ext cx="460375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33115" y="5203825"/>
            <a:ext cx="4906645" cy="1053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6820" y="3352165"/>
            <a:ext cx="8960485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35710" y="3980180"/>
            <a:ext cx="3342005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183765" y="4561205"/>
            <a:ext cx="8355965" cy="1232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275080" y="5935345"/>
            <a:ext cx="8493760" cy="786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2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27999"/>
            <a:ext cx="105169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9860" y="2152015"/>
            <a:ext cx="182118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8410" y="2753995"/>
            <a:ext cx="6642100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8575" y="3376295"/>
            <a:ext cx="5573395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46530" y="4034790"/>
            <a:ext cx="2433955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33830" y="4656455"/>
            <a:ext cx="2701925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13180" y="5238115"/>
            <a:ext cx="526542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57630" y="5932170"/>
            <a:ext cx="4516120" cy="83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684489"/>
            <a:ext cx="10800000" cy="7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473794"/>
            <a:ext cx="10800000" cy="52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7469" y="1721716"/>
            <a:ext cx="304761" cy="295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77469" y="4782606"/>
            <a:ext cx="304761" cy="295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9" t="26581" r="24081" b="62799"/>
          <a:stretch>
            <a:fillRect/>
          </a:stretch>
        </p:blipFill>
        <p:spPr>
          <a:xfrm>
            <a:off x="7031990" y="3933190"/>
            <a:ext cx="4392295" cy="57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2063750" y="5088890"/>
            <a:ext cx="5885180" cy="167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75"/>
          <a:stretch>
            <a:fillRect/>
          </a:stretch>
        </p:blipFill>
        <p:spPr>
          <a:xfrm>
            <a:off x="1533525" y="835660"/>
            <a:ext cx="9329420" cy="79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59" r="43377"/>
          <a:stretch>
            <a:fillRect/>
          </a:stretch>
        </p:blipFill>
        <p:spPr>
          <a:xfrm>
            <a:off x="1533525" y="1992630"/>
            <a:ext cx="5282565" cy="326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49" b="74742"/>
          <a:stretch>
            <a:fillRect/>
          </a:stretch>
        </p:blipFill>
        <p:spPr>
          <a:xfrm>
            <a:off x="1533525" y="1413510"/>
            <a:ext cx="9329420" cy="50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919605" y="1988820"/>
            <a:ext cx="5029835" cy="70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37995" y="2780665"/>
            <a:ext cx="502983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75460" y="3356610"/>
            <a:ext cx="502983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19605" y="3935095"/>
            <a:ext cx="502983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15415" y="4514215"/>
            <a:ext cx="5029835" cy="72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31950" y="5156835"/>
            <a:ext cx="502983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063750" y="5805170"/>
            <a:ext cx="527621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775460" y="6378575"/>
            <a:ext cx="502983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756244"/>
            <a:ext cx="103483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2750185" y="1467485"/>
            <a:ext cx="7536270" cy="2577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9850" y="1535430"/>
            <a:ext cx="6829425" cy="179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09850" y="3438525"/>
            <a:ext cx="6032500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3575685" y="1235075"/>
            <a:ext cx="5520145" cy="438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37585" y="1416050"/>
            <a:ext cx="4922520" cy="161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62020" y="3218180"/>
            <a:ext cx="2170430" cy="170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62020" y="5100955"/>
            <a:ext cx="5245100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370" y="647065"/>
            <a:ext cx="9875520" cy="379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11"/>
          <a:stretch>
            <a:fillRect/>
          </a:stretch>
        </p:blipFill>
        <p:spPr>
          <a:xfrm>
            <a:off x="1732915" y="4375150"/>
            <a:ext cx="9878060" cy="241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26" r="11977"/>
          <a:stretch>
            <a:fillRect/>
          </a:stretch>
        </p:blipFill>
        <p:spPr>
          <a:xfrm>
            <a:off x="1414145" y="1563370"/>
            <a:ext cx="9506585" cy="62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5959" y="1775899"/>
            <a:ext cx="9304761" cy="362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414145" y="2229485"/>
            <a:ext cx="9480640" cy="322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75959" y="2543978"/>
            <a:ext cx="6828571" cy="9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52150" y="2543978"/>
            <a:ext cx="2009523" cy="9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5959" y="3744926"/>
            <a:ext cx="8742857" cy="343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5959" y="4373994"/>
            <a:ext cx="9104761" cy="333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5959" y="5003062"/>
            <a:ext cx="7676190" cy="343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794"/>
            <a:ext cx="10800000" cy="454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432560" y="704850"/>
            <a:ext cx="9422130" cy="436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2" t="31954" r="5550"/>
          <a:stretch>
            <a:fillRect/>
          </a:stretch>
        </p:blipFill>
        <p:spPr>
          <a:xfrm>
            <a:off x="3401060" y="4453255"/>
            <a:ext cx="6865620" cy="231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720090" y="1473835"/>
            <a:ext cx="8472260" cy="439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664970"/>
            <a:ext cx="5252720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85031"/>
            <a:ext cx="2933333" cy="305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868295"/>
            <a:ext cx="8049260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535292"/>
            <a:ext cx="3761904" cy="314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155651"/>
            <a:ext cx="3504761" cy="32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785553"/>
            <a:ext cx="3447619" cy="314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415455"/>
            <a:ext cx="3314285" cy="314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2" t="31954" r="5550"/>
          <a:stretch>
            <a:fillRect/>
          </a:stretch>
        </p:blipFill>
        <p:spPr>
          <a:xfrm>
            <a:off x="4763135" y="3429635"/>
            <a:ext cx="6865620" cy="231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433070" y="1473835"/>
            <a:ext cx="6024335" cy="433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4884" y="1636015"/>
            <a:ext cx="5742857" cy="30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4884" y="2256274"/>
            <a:ext cx="5666666" cy="31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4970" y="2794635"/>
            <a:ext cx="4403090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4884" y="3515878"/>
            <a:ext cx="4695238" cy="30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4970" y="4059555"/>
            <a:ext cx="4361180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423160" y="4730750"/>
            <a:ext cx="3495040" cy="38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423456" y="5386198"/>
            <a:ext cx="2333333" cy="30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2" t="31954" r="5550"/>
          <a:stretch>
            <a:fillRect/>
          </a:stretch>
        </p:blipFill>
        <p:spPr>
          <a:xfrm>
            <a:off x="5088890" y="2707005"/>
            <a:ext cx="6865620" cy="231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0814"/>
            <a:ext cx="10800000" cy="368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2723303"/>
            <a:ext cx="304761" cy="295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019"/>
            <a:ext cx="10800000" cy="500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2774572"/>
            <a:ext cx="304761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689059"/>
            <a:ext cx="10800000" cy="376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4612" y="3358305"/>
            <a:ext cx="295238" cy="295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6774"/>
            <a:ext cx="10800000" cy="129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"/>
          <a:stretch>
            <a:fillRect/>
          </a:stretch>
        </p:blipFill>
        <p:spPr>
          <a:xfrm>
            <a:off x="1127125" y="2563495"/>
            <a:ext cx="10344875" cy="349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796" y="4145532"/>
            <a:ext cx="276190" cy="295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0814"/>
            <a:ext cx="10800000" cy="358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4157178"/>
            <a:ext cx="276190" cy="286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473794"/>
            <a:ext cx="10800000" cy="431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48897" y="1712392"/>
            <a:ext cx="342857" cy="29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77469" y="4585120"/>
            <a:ext cx="295238" cy="29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7999"/>
            <a:ext cx="10800000" cy="567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9374" y="5349828"/>
            <a:ext cx="342858" cy="295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2024-07-30T04:46:34Z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