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5" r:id="rId5"/>
    <p:sldId id="366" r:id="rId6"/>
    <p:sldId id="383" r:id="rId7"/>
    <p:sldId id="368" r:id="rId8"/>
    <p:sldId id="377" r:id="rId9"/>
    <p:sldId id="370" r:id="rId10"/>
    <p:sldId id="378" r:id="rId11"/>
    <p:sldId id="372" r:id="rId12"/>
    <p:sldId id="380" r:id="rId13"/>
    <p:sldId id="38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4" name="yt_shape_14804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用方程思想求解</a:t>
            </a:r>
          </a:p>
        </p:txBody>
      </p:sp>
      <p:sp>
        <p:nvSpPr>
          <p:cNvPr id="14805" name="yt_shape_14805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0823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06" name="yt_image_148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511364"/>
            <a:ext cx="1988890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500805">
            <a:extLst>
              <a:ext uri="{FF2B5EF4-FFF2-40B4-BE49-F238E27FC236}">
                <a16:creationId xmlns:a16="http://schemas.microsoft.com/office/drawing/2014/main" id="{77C1BCF4-D907-F2CF-7A74-F1DDA418C9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14808" name="yt_shape_14808"/>
          <p:cNvSpPr txBox="1"/>
          <p:nvPr/>
        </p:nvSpPr>
        <p:spPr>
          <a:xfrm>
            <a:off x="540000" y="2395686"/>
            <a:ext cx="5932714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的度数是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BC0FF5-6C77-D553-9CBF-BEE4C3068E03}"/>
              </a:ext>
            </a:extLst>
          </p:cNvPr>
          <p:cNvSpPr txBox="1"/>
          <p:nvPr/>
        </p:nvSpPr>
        <p:spPr>
          <a:xfrm>
            <a:off x="449989" y="2348880"/>
            <a:ext cx="385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2E19EE-8370-58F3-6726-7E3E0AED3F30}"/>
              </a:ext>
            </a:extLst>
          </p:cNvPr>
          <p:cNvSpPr txBox="1"/>
          <p:nvPr/>
        </p:nvSpPr>
        <p:spPr>
          <a:xfrm>
            <a:off x="449989" y="282436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5A42A3-3337-2D34-6BD1-D64B99C1FD45}"/>
              </a:ext>
            </a:extLst>
          </p:cNvPr>
          <p:cNvSpPr txBox="1"/>
          <p:nvPr/>
        </p:nvSpPr>
        <p:spPr>
          <a:xfrm>
            <a:off x="449989" y="3299856"/>
            <a:ext cx="36027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39F1D6-27EC-579A-0B23-6F3C7C34D46D}"/>
              </a:ext>
            </a:extLst>
          </p:cNvPr>
          <p:cNvSpPr txBox="1"/>
          <p:nvPr/>
        </p:nvSpPr>
        <p:spPr>
          <a:xfrm>
            <a:off x="449989" y="3775344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D1F745-93D9-2845-38DF-45AEAA156552}"/>
              </a:ext>
            </a:extLst>
          </p:cNvPr>
          <p:cNvSpPr txBox="1"/>
          <p:nvPr/>
        </p:nvSpPr>
        <p:spPr>
          <a:xfrm>
            <a:off x="449989" y="4250832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59804D-6786-1295-D0AC-2D7DDFC4984F}"/>
              </a:ext>
            </a:extLst>
          </p:cNvPr>
          <p:cNvSpPr txBox="1"/>
          <p:nvPr/>
        </p:nvSpPr>
        <p:spPr>
          <a:xfrm>
            <a:off x="449989" y="4726320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28C8B5-27D4-E007-D1F8-A8463D424E94}"/>
              </a:ext>
            </a:extLst>
          </p:cNvPr>
          <p:cNvSpPr txBox="1"/>
          <p:nvPr/>
        </p:nvSpPr>
        <p:spPr>
          <a:xfrm>
            <a:off x="449989" y="5201808"/>
            <a:ext cx="605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B135CD-5F2D-892A-3E14-C14DAB4F9AE2}"/>
              </a:ext>
            </a:extLst>
          </p:cNvPr>
          <p:cNvSpPr txBox="1"/>
          <p:nvPr/>
        </p:nvSpPr>
        <p:spPr>
          <a:xfrm>
            <a:off x="449989" y="5677296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0" name="yt_shape_1486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ffc2,isEnd"/>
              </a:rPr>
              <a:t>将一个直角三角板的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直角顶点放在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将三角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862" name="yt_image_14862" title="H_128.8784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324" y="2420888"/>
            <a:ext cx="1523350" cy="163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A20DF1-C2C8-1338-1593-5D4D4FC81D88}"/>
              </a:ext>
            </a:extLst>
          </p:cNvPr>
          <p:cNvSpPr txBox="1"/>
          <p:nvPr/>
        </p:nvSpPr>
        <p:spPr>
          <a:xfrm>
            <a:off x="10179896" y="1804170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021e3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64D156-4CB0-CE57-CAAC-EC5F44923822}"/>
              </a:ext>
            </a:extLst>
          </p:cNvPr>
          <p:cNvSpPr txBox="1"/>
          <p:nvPr/>
        </p:nvSpPr>
        <p:spPr>
          <a:xfrm>
            <a:off x="10704512" y="177281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5" name="yt_shape_1486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逆时针旋转一定角度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deb7"/>
              </a:rPr>
              <a:t>的平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4866" name="yt_image_14866" title="H_128.7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073" y="2011799"/>
            <a:ext cx="1677853" cy="16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68" name="yt_shape_14868"/>
          <p:cNvSpPr txBox="1"/>
          <p:nvPr/>
        </p:nvSpPr>
        <p:spPr>
          <a:xfrm>
            <a:off x="540000" y="3697859"/>
            <a:ext cx="769281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A096AA-C8F1-7D98-16E4-7DEE7CF41CB4}"/>
              </a:ext>
            </a:extLst>
          </p:cNvPr>
          <p:cNvSpPr txBox="1"/>
          <p:nvPr/>
        </p:nvSpPr>
        <p:spPr>
          <a:xfrm>
            <a:off x="449989" y="3651054"/>
            <a:ext cx="779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F913A4-1B06-5CB2-1394-DFDE542B0C57}"/>
              </a:ext>
            </a:extLst>
          </p:cNvPr>
          <p:cNvSpPr txBox="1"/>
          <p:nvPr/>
        </p:nvSpPr>
        <p:spPr>
          <a:xfrm>
            <a:off x="449989" y="4126541"/>
            <a:ext cx="453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B86132-4C9B-D95A-848F-704F2EDD528F}"/>
              </a:ext>
            </a:extLst>
          </p:cNvPr>
          <p:cNvSpPr txBox="1"/>
          <p:nvPr/>
        </p:nvSpPr>
        <p:spPr>
          <a:xfrm>
            <a:off x="449989" y="4602029"/>
            <a:ext cx="774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9D6F02-0EBF-951E-FC90-12889C3361D9}"/>
              </a:ext>
            </a:extLst>
          </p:cNvPr>
          <p:cNvSpPr txBox="1"/>
          <p:nvPr/>
        </p:nvSpPr>
        <p:spPr>
          <a:xfrm>
            <a:off x="449989" y="5077517"/>
            <a:ext cx="6731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69" name="yt_shape_14869"/>
              <p:cNvSpPr txBox="1"/>
              <p:nvPr/>
            </p:nvSpPr>
            <p:spPr>
              <a:xfrm>
                <a:off x="540120" y="900000"/>
                <a:ext cx="11492915" cy="1090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将三角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逆时针旋转至图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b238"/>
                  </a:rPr>
                  <a:t>B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69" name="yt_shape_14869" descr="{&quot;rangeId&quot;:1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090042"/>
              </a:xfrm>
              <a:prstGeom prst="rect">
                <a:avLst/>
              </a:prstGeom>
              <a:blipFill>
                <a:blip r:embed="rId2"/>
                <a:stretch>
                  <a:fillRect l="-1701" r="-439" b="-16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71" name="yt_image_14871" title="H_128.8784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3961" y="1556792"/>
            <a:ext cx="1784077" cy="163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873" name="yt_shape_14873"/>
              <p:cNvSpPr txBox="1"/>
              <p:nvPr/>
            </p:nvSpPr>
            <p:spPr>
              <a:xfrm>
                <a:off x="540000" y="3093275"/>
                <a:ext cx="8821133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873" name="yt_shape_148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93275"/>
                <a:ext cx="8821133" cy="3507179"/>
              </a:xfrm>
              <a:prstGeom prst="rect">
                <a:avLst/>
              </a:prstGeom>
              <a:blipFill>
                <a:blip r:embed="rId4"/>
                <a:stretch>
                  <a:fillRect l="-2142" r="-1175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32B376-C9D4-3D78-04D5-2626F5AC884E}"/>
                  </a:ext>
                </a:extLst>
              </p:cNvPr>
              <p:cNvSpPr txBox="1"/>
              <p:nvPr/>
            </p:nvSpPr>
            <p:spPr>
              <a:xfrm>
                <a:off x="449989" y="3046469"/>
                <a:ext cx="8465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32B376-C9D4-3D78-04D5-2626F5AC88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46469"/>
                <a:ext cx="8465248" cy="765061"/>
              </a:xfrm>
              <a:prstGeom prst="rect">
                <a:avLst/>
              </a:prstGeom>
              <a:blipFill>
                <a:blip r:embed="rId5"/>
                <a:stretch>
                  <a:fillRect l="-1153" r="-36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CC482AD-0FDB-70CB-4D34-BB6DC19B8F2F}"/>
              </a:ext>
            </a:extLst>
          </p:cNvPr>
          <p:cNvSpPr txBox="1"/>
          <p:nvPr/>
        </p:nvSpPr>
        <p:spPr>
          <a:xfrm>
            <a:off x="449989" y="3717918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15DD22-85DD-AC66-21FD-8B18626A4737}"/>
              </a:ext>
            </a:extLst>
          </p:cNvPr>
          <p:cNvSpPr txBox="1"/>
          <p:nvPr/>
        </p:nvSpPr>
        <p:spPr>
          <a:xfrm>
            <a:off x="449989" y="4193406"/>
            <a:ext cx="75998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413B63-3E09-33BD-D64B-F0AD7DEDF57C}"/>
              </a:ext>
            </a:extLst>
          </p:cNvPr>
          <p:cNvSpPr txBox="1"/>
          <p:nvPr/>
        </p:nvSpPr>
        <p:spPr>
          <a:xfrm>
            <a:off x="449989" y="4668894"/>
            <a:ext cx="3086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6B0B37-0632-EA73-C4A9-38745B37023A}"/>
              </a:ext>
            </a:extLst>
          </p:cNvPr>
          <p:cNvSpPr txBox="1"/>
          <p:nvPr/>
        </p:nvSpPr>
        <p:spPr>
          <a:xfrm>
            <a:off x="449989" y="5144382"/>
            <a:ext cx="89159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0B1564-31A3-22C6-A47F-DC73BD8EF187}"/>
              </a:ext>
            </a:extLst>
          </p:cNvPr>
          <p:cNvSpPr txBox="1"/>
          <p:nvPr/>
        </p:nvSpPr>
        <p:spPr>
          <a:xfrm>
            <a:off x="449989" y="5619870"/>
            <a:ext cx="707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39558A-8C1A-4339-B900-3DF4F066AEAA}"/>
              </a:ext>
            </a:extLst>
          </p:cNvPr>
          <p:cNvSpPr txBox="1"/>
          <p:nvPr/>
        </p:nvSpPr>
        <p:spPr>
          <a:xfrm>
            <a:off x="449989" y="6095358"/>
            <a:ext cx="7188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9" name="yt_shape_1480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004d"/>
              </a:rPr>
              <a:t>线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811"/>
              <p:cNvSpPr txBox="1"/>
              <p:nvPr/>
            </p:nvSpPr>
            <p:spPr>
              <a:xfrm>
                <a:off x="540119" y="2323678"/>
                <a:ext cx="9358594" cy="43955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因为射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射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d6ebc"/>
                  </a:rPr>
                  <a:t>＝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因为射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2" name="yt_shape_148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23678"/>
                <a:ext cx="9358594" cy="4395562"/>
              </a:xfrm>
              <a:prstGeom prst="rect">
                <a:avLst/>
              </a:prstGeom>
              <a:blipFill>
                <a:blip r:embed="rId2"/>
                <a:stretch>
                  <a:fillRect l="-2020" t="-1110" b="-1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13" name="yt_image_14813" title="H_108.3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3678" y="2323678"/>
            <a:ext cx="2098321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E23D19E-0635-C77E-8B61-60019F85DEB9}"/>
              </a:ext>
            </a:extLst>
          </p:cNvPr>
          <p:cNvSpPr txBox="1"/>
          <p:nvPr/>
        </p:nvSpPr>
        <p:spPr>
          <a:xfrm>
            <a:off x="450108" y="2276872"/>
            <a:ext cx="523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6C1529-F10A-600F-F1A6-ECADF56BEABD}"/>
              </a:ext>
            </a:extLst>
          </p:cNvPr>
          <p:cNvSpPr txBox="1"/>
          <p:nvPr/>
        </p:nvSpPr>
        <p:spPr>
          <a:xfrm>
            <a:off x="450108" y="2752360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CAE414-286B-0B65-8188-D82D94E6E813}"/>
                  </a:ext>
                </a:extLst>
              </p:cNvPr>
              <p:cNvSpPr txBox="1"/>
              <p:nvPr/>
            </p:nvSpPr>
            <p:spPr>
              <a:xfrm>
                <a:off x="450108" y="3227848"/>
                <a:ext cx="65300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CAE414-286B-0B65-8188-D82D94E6E8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27848"/>
                <a:ext cx="6530087" cy="765061"/>
              </a:xfrm>
              <a:prstGeom prst="rect">
                <a:avLst/>
              </a:prstGeom>
              <a:blipFill>
                <a:blip r:embed="rId4"/>
                <a:stretch>
                  <a:fillRect l="-1494" r="-149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7CA1D27-BD5C-3960-2594-9F53705F25C2}"/>
                  </a:ext>
                </a:extLst>
              </p:cNvPr>
              <p:cNvSpPr txBox="1"/>
              <p:nvPr/>
            </p:nvSpPr>
            <p:spPr>
              <a:xfrm>
                <a:off x="450108" y="3899297"/>
                <a:ext cx="866362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d6ebc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7CA1D27-BD5C-3960-2594-9F53705F2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99297"/>
                <a:ext cx="8663622" cy="765061"/>
              </a:xfrm>
              <a:prstGeom prst="rect">
                <a:avLst/>
              </a:prstGeom>
              <a:blipFill>
                <a:blip r:embed="rId5"/>
                <a:stretch>
                  <a:fillRect l="-1126" t="-5600" r="-9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3B9AE60-E32A-EC32-7F1A-60DE7F4FCC52}"/>
              </a:ext>
            </a:extLst>
          </p:cNvPr>
          <p:cNvSpPr txBox="1"/>
          <p:nvPr/>
        </p:nvSpPr>
        <p:spPr>
          <a:xfrm>
            <a:off x="450108" y="4365104"/>
            <a:ext cx="2578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1D9774B-8B6A-B3B5-832C-0175A3DD6879}"/>
              </a:ext>
            </a:extLst>
          </p:cNvPr>
          <p:cNvSpPr txBox="1"/>
          <p:nvPr/>
        </p:nvSpPr>
        <p:spPr>
          <a:xfrm>
            <a:off x="450108" y="4840592"/>
            <a:ext cx="3842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E8CA3D6-222B-6A8A-E92F-4773B395E1BA}"/>
                  </a:ext>
                </a:extLst>
              </p:cNvPr>
              <p:cNvSpPr txBox="1"/>
              <p:nvPr/>
            </p:nvSpPr>
            <p:spPr>
              <a:xfrm>
                <a:off x="450108" y="5316080"/>
                <a:ext cx="4439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E8CA3D6-222B-6A8A-E92F-4773B395E1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16080"/>
                <a:ext cx="4439348" cy="726326"/>
              </a:xfrm>
              <a:prstGeom prst="rect">
                <a:avLst/>
              </a:prstGeom>
              <a:blipFill>
                <a:blip r:embed="rId6"/>
                <a:stretch>
                  <a:fillRect l="-2198" r="-219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15" name="yt_shape_14815"/>
              <p:cNvSpPr txBox="1"/>
              <p:nvPr/>
            </p:nvSpPr>
            <p:spPr>
              <a:xfrm>
                <a:off x="540000" y="900000"/>
                <a:ext cx="8887048" cy="26570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因为射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15" name="yt_shape_14815" descr="{&quot;rangeId&quot;:26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87048" cy="2657074"/>
              </a:xfrm>
              <a:prstGeom prst="rect">
                <a:avLst/>
              </a:prstGeom>
              <a:blipFill>
                <a:blip r:embed="rId2"/>
                <a:stretch>
                  <a:fillRect l="-2128" t="-2064" r="-1098" b="-61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18" name="yt_image_14818" title="H_108.3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3678" y="1531667"/>
            <a:ext cx="2098321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E84688-9C8D-6E41-39BF-84CCD7FF2E0E}"/>
              </a:ext>
            </a:extLst>
          </p:cNvPr>
          <p:cNvSpPr txBox="1"/>
          <p:nvPr/>
        </p:nvSpPr>
        <p:spPr>
          <a:xfrm>
            <a:off x="449989" y="1328682"/>
            <a:ext cx="8981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AFE4F5-A20E-438C-455A-8CD6FF86AEC7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6023673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, 'pageBreak': True}">
                <a:extLst>
                  <a:ext uri="{FF2B5EF4-FFF2-40B4-BE49-F238E27FC236}">
                    <a16:creationId xmlns:a16="http://schemas.microsoft.com/office/drawing/2014/main" id="{24AFE4F5-A20E-438C-455A-8CD6FF86AE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6023673" cy="874154"/>
              </a:xfrm>
              <a:prstGeom prst="rect">
                <a:avLst/>
              </a:prstGeom>
              <a:blipFill>
                <a:blip r:embed="rId4"/>
                <a:stretch>
                  <a:fillRect l="-1619" r="-1518" b="-4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6DA91B3-CAB4-FB78-0985-4F56550A8BD0}"/>
              </a:ext>
            </a:extLst>
          </p:cNvPr>
          <p:cNvSpPr txBox="1"/>
          <p:nvPr/>
        </p:nvSpPr>
        <p:spPr>
          <a:xfrm>
            <a:off x="449989" y="2584712"/>
            <a:ext cx="385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457414-B733-4230-B124-E310396DDD59}"/>
              </a:ext>
            </a:extLst>
          </p:cNvPr>
          <p:cNvSpPr txBox="1"/>
          <p:nvPr/>
        </p:nvSpPr>
        <p:spPr>
          <a:xfrm>
            <a:off x="449989" y="3060200"/>
            <a:ext cx="4672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820" name="yt_shape_14820"/>
              <p:cNvSpPr txBox="1"/>
              <p:nvPr/>
            </p:nvSpPr>
            <p:spPr>
              <a:xfrm>
                <a:off x="540119" y="3645024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因为射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3b3de"/>
                  </a:rPr>
                  <a:t>－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820" name="yt_shape_148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45024"/>
                <a:ext cx="11492915" cy="2546916"/>
              </a:xfrm>
              <a:prstGeom prst="rect">
                <a:avLst/>
              </a:prstGeom>
              <a:blipFill>
                <a:blip r:embed="rId5"/>
                <a:stretch>
                  <a:fillRect l="-1645" t="-21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DEB38F2-D026-5E99-132E-7F7D93297637}"/>
              </a:ext>
            </a:extLst>
          </p:cNvPr>
          <p:cNvSpPr txBox="1"/>
          <p:nvPr/>
        </p:nvSpPr>
        <p:spPr>
          <a:xfrm>
            <a:off x="450108" y="4073706"/>
            <a:ext cx="5214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DD7F616-0A86-7439-1426-DB022590ECB0}"/>
                  </a:ext>
                </a:extLst>
              </p:cNvPr>
              <p:cNvSpPr txBox="1"/>
              <p:nvPr/>
            </p:nvSpPr>
            <p:spPr>
              <a:xfrm>
                <a:off x="450108" y="4549194"/>
                <a:ext cx="58887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DD7F616-0A86-7439-1426-DB022590E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49194"/>
                <a:ext cx="5888736" cy="765061"/>
              </a:xfrm>
              <a:prstGeom prst="rect">
                <a:avLst/>
              </a:prstGeom>
              <a:blipFill>
                <a:blip r:embed="rId6"/>
                <a:stretch>
                  <a:fillRect l="-1656" r="-165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01C1437-88FF-EECE-F079-37DC8114012F}"/>
              </a:ext>
            </a:extLst>
          </p:cNvPr>
          <p:cNvSpPr txBox="1"/>
          <p:nvPr/>
        </p:nvSpPr>
        <p:spPr>
          <a:xfrm>
            <a:off x="450108" y="5220643"/>
            <a:ext cx="1134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b3de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99C226-3F17-84C6-E0CD-9C42B9821AF1}"/>
              </a:ext>
            </a:extLst>
          </p:cNvPr>
          <p:cNvSpPr txBox="1"/>
          <p:nvPr/>
        </p:nvSpPr>
        <p:spPr>
          <a:xfrm>
            <a:off x="450108" y="5696131"/>
            <a:ext cx="9992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5" name="yt_shape_14825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用分类讨论思想求解</a:t>
            </a:r>
          </a:p>
        </p:txBody>
      </p:sp>
      <p:sp>
        <p:nvSpPr>
          <p:cNvPr id="14826" name="yt_shape_14826"/>
          <p:cNvSpPr txBox="1"/>
          <p:nvPr/>
        </p:nvSpPr>
        <p:spPr>
          <a:xfrm>
            <a:off x="540000" y="1399565"/>
            <a:ext cx="79589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4827" name="yt_shape_14827"/>
          <p:cNvSpPr txBox="1"/>
          <p:nvPr/>
        </p:nvSpPr>
        <p:spPr>
          <a:xfrm>
            <a:off x="540000" y="1878868"/>
            <a:ext cx="46374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4828"/>
          <p:cNvSpPr txBox="1"/>
          <p:nvPr/>
        </p:nvSpPr>
        <p:spPr>
          <a:xfrm>
            <a:off x="540000" y="2510535"/>
            <a:ext cx="704199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829" name="yt_image_1482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0995" y="2510535"/>
            <a:ext cx="2201004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390500906">
            <a:extLst>
              <a:ext uri="{FF2B5EF4-FFF2-40B4-BE49-F238E27FC236}">
                <a16:creationId xmlns:a16="http://schemas.microsoft.com/office/drawing/2014/main" id="{DB67FC03-DB0F-9F1D-C3AE-14C2892BCF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8400872-F4D8-2047-EF4E-E55DD49B0DC1}"/>
              </a:ext>
            </a:extLst>
          </p:cNvPr>
          <p:cNvSpPr txBox="1"/>
          <p:nvPr/>
        </p:nvSpPr>
        <p:spPr>
          <a:xfrm>
            <a:off x="449989" y="2463729"/>
            <a:ext cx="4120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21226C-2DB1-0F20-1D5C-274059D86ADF}"/>
              </a:ext>
            </a:extLst>
          </p:cNvPr>
          <p:cNvSpPr txBox="1"/>
          <p:nvPr/>
        </p:nvSpPr>
        <p:spPr>
          <a:xfrm>
            <a:off x="449989" y="2939217"/>
            <a:ext cx="6653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701403-905E-5C13-CC2E-7D5E5DEB50BD}"/>
              </a:ext>
            </a:extLst>
          </p:cNvPr>
          <p:cNvSpPr txBox="1"/>
          <p:nvPr/>
        </p:nvSpPr>
        <p:spPr>
          <a:xfrm>
            <a:off x="449989" y="3414705"/>
            <a:ext cx="7153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1" name="yt_shape_14831"/>
          <p:cNvSpPr txBox="1"/>
          <p:nvPr/>
        </p:nvSpPr>
        <p:spPr>
          <a:xfrm>
            <a:off x="540000" y="695292"/>
            <a:ext cx="8285923" cy="619009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当射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内部时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当射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外部时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833" name="yt_image_14833" title="H_98.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0995" y="1326959"/>
            <a:ext cx="2201004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F5FDBD-D571-8F3A-3AEE-3A949ED9D391}"/>
              </a:ext>
            </a:extLst>
          </p:cNvPr>
          <p:cNvSpPr txBox="1"/>
          <p:nvPr/>
        </p:nvSpPr>
        <p:spPr>
          <a:xfrm>
            <a:off x="449989" y="1052736"/>
            <a:ext cx="6653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内部时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4FFA96-22AB-3B91-BA68-F559C46ADBA5}"/>
              </a:ext>
            </a:extLst>
          </p:cNvPr>
          <p:cNvSpPr txBox="1"/>
          <p:nvPr/>
        </p:nvSpPr>
        <p:spPr>
          <a:xfrm>
            <a:off x="449989" y="1528224"/>
            <a:ext cx="564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241430-9D40-10C8-EF84-DE68BEF8D388}"/>
              </a:ext>
            </a:extLst>
          </p:cNvPr>
          <p:cNvSpPr txBox="1"/>
          <p:nvPr/>
        </p:nvSpPr>
        <p:spPr>
          <a:xfrm>
            <a:off x="449989" y="2003712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DE8D3A-D75A-0927-498F-9B7A7BBFC768}"/>
              </a:ext>
            </a:extLst>
          </p:cNvPr>
          <p:cNvSpPr txBox="1"/>
          <p:nvPr/>
        </p:nvSpPr>
        <p:spPr>
          <a:xfrm>
            <a:off x="449989" y="2479200"/>
            <a:ext cx="261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E6E37F-CD4D-83C5-9355-AFC06C3179C6}"/>
              </a:ext>
            </a:extLst>
          </p:cNvPr>
          <p:cNvSpPr txBox="1"/>
          <p:nvPr/>
        </p:nvSpPr>
        <p:spPr>
          <a:xfrm>
            <a:off x="449989" y="2954688"/>
            <a:ext cx="756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6C2C1D-3C2B-9F93-B981-71D3256E61B3}"/>
              </a:ext>
            </a:extLst>
          </p:cNvPr>
          <p:cNvSpPr txBox="1"/>
          <p:nvPr/>
        </p:nvSpPr>
        <p:spPr>
          <a:xfrm>
            <a:off x="449989" y="3430176"/>
            <a:ext cx="5282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外部时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EDFF5C-A43D-5CF1-A088-A34AAE350FB7}"/>
              </a:ext>
            </a:extLst>
          </p:cNvPr>
          <p:cNvSpPr txBox="1"/>
          <p:nvPr/>
        </p:nvSpPr>
        <p:spPr>
          <a:xfrm>
            <a:off x="449989" y="3905664"/>
            <a:ext cx="340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76B4D4-335C-83A0-C8D3-FB0C1499CA85}"/>
              </a:ext>
            </a:extLst>
          </p:cNvPr>
          <p:cNvSpPr txBox="1"/>
          <p:nvPr/>
        </p:nvSpPr>
        <p:spPr>
          <a:xfrm>
            <a:off x="449989" y="4381152"/>
            <a:ext cx="325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BFCC17-BBE2-E80E-3EAF-007B62EF9F75}"/>
              </a:ext>
            </a:extLst>
          </p:cNvPr>
          <p:cNvSpPr txBox="1"/>
          <p:nvPr/>
        </p:nvSpPr>
        <p:spPr>
          <a:xfrm>
            <a:off x="449989" y="4856640"/>
            <a:ext cx="2731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0FCFDD-3615-6316-B8D7-45D27B3DF512}"/>
              </a:ext>
            </a:extLst>
          </p:cNvPr>
          <p:cNvSpPr txBox="1"/>
          <p:nvPr/>
        </p:nvSpPr>
        <p:spPr>
          <a:xfrm>
            <a:off x="449989" y="5332128"/>
            <a:ext cx="261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2BB737B-2626-F75D-1178-71FC8FA0FF72}"/>
              </a:ext>
            </a:extLst>
          </p:cNvPr>
          <p:cNvSpPr txBox="1"/>
          <p:nvPr/>
        </p:nvSpPr>
        <p:spPr>
          <a:xfrm>
            <a:off x="449989" y="5807616"/>
            <a:ext cx="740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A6212C-911C-5CE2-3E9F-B978CD80878A}"/>
              </a:ext>
            </a:extLst>
          </p:cNvPr>
          <p:cNvSpPr txBox="1"/>
          <p:nvPr/>
        </p:nvSpPr>
        <p:spPr>
          <a:xfrm>
            <a:off x="449989" y="6283104"/>
            <a:ext cx="5050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835" name="yt_image_14835" title="H_119.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43425"/>
          <a:stretch/>
        </p:blipFill>
        <p:spPr bwMode="auto">
          <a:xfrm>
            <a:off x="9624392" y="2996952"/>
            <a:ext cx="2111400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4835" title="H_119.61">
            <a:extLst>
              <a:ext uri="{FF2B5EF4-FFF2-40B4-BE49-F238E27FC236}">
                <a16:creationId xmlns:a16="http://schemas.microsoft.com/office/drawing/2014/main" id="{B0A5F486-8DD3-E087-2CDF-6328BE652B3C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57140"/>
          <a:stretch/>
        </p:blipFill>
        <p:spPr bwMode="auto">
          <a:xfrm>
            <a:off x="9768408" y="4941168"/>
            <a:ext cx="1599562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8" name="yt_shape_14838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用整体思想求解</a:t>
            </a:r>
          </a:p>
        </p:txBody>
      </p:sp>
      <p:sp>
        <p:nvSpPr>
          <p:cNvPr id="14839" name="yt_shape_14839"/>
          <p:cNvSpPr txBox="1"/>
          <p:nvPr/>
        </p:nvSpPr>
        <p:spPr>
          <a:xfrm>
            <a:off x="540119" y="13487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内部的两条射线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a3de"/>
              </a:rPr>
              <a:t>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4840" name="yt_shape_14840"/>
          <p:cNvSpPr txBox="1"/>
          <p:nvPr/>
        </p:nvSpPr>
        <p:spPr>
          <a:xfrm>
            <a:off x="540000" y="2308212"/>
            <a:ext cx="82234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4841"/>
          <p:cNvSpPr txBox="1"/>
          <p:nvPr/>
        </p:nvSpPr>
        <p:spPr>
          <a:xfrm>
            <a:off x="540000" y="2827734"/>
            <a:ext cx="7037183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842" name="yt_image_148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4138" y="2939879"/>
            <a:ext cx="1777861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390500992">
            <a:extLst>
              <a:ext uri="{FF2B5EF4-FFF2-40B4-BE49-F238E27FC236}">
                <a16:creationId xmlns:a16="http://schemas.microsoft.com/office/drawing/2014/main" id="{A6FC8611-B5E4-9C27-0C31-1D2588399B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23280AD-BCDF-0E87-33D8-E3C7FA526C8B}"/>
              </a:ext>
            </a:extLst>
          </p:cNvPr>
          <p:cNvSpPr txBox="1"/>
          <p:nvPr/>
        </p:nvSpPr>
        <p:spPr>
          <a:xfrm>
            <a:off x="449989" y="2780928"/>
            <a:ext cx="435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3ADE28-C077-C5A3-E0ED-225BE01AAD25}"/>
              </a:ext>
            </a:extLst>
          </p:cNvPr>
          <p:cNvSpPr txBox="1"/>
          <p:nvPr/>
        </p:nvSpPr>
        <p:spPr>
          <a:xfrm>
            <a:off x="449989" y="3256416"/>
            <a:ext cx="259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D762CB-7840-D87C-BC9B-31325DEB137F}"/>
              </a:ext>
            </a:extLst>
          </p:cNvPr>
          <p:cNvSpPr txBox="1"/>
          <p:nvPr/>
        </p:nvSpPr>
        <p:spPr>
          <a:xfrm>
            <a:off x="449989" y="3731904"/>
            <a:ext cx="331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C5716E-B7E5-8EE4-8DD0-4CDDEF34CB06}"/>
              </a:ext>
            </a:extLst>
          </p:cNvPr>
          <p:cNvSpPr txBox="1"/>
          <p:nvPr/>
        </p:nvSpPr>
        <p:spPr>
          <a:xfrm>
            <a:off x="449989" y="4207393"/>
            <a:ext cx="2902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44C877-CDC5-D72A-9CD9-E73FF099F2B2}"/>
              </a:ext>
            </a:extLst>
          </p:cNvPr>
          <p:cNvSpPr txBox="1"/>
          <p:nvPr/>
        </p:nvSpPr>
        <p:spPr>
          <a:xfrm>
            <a:off x="449989" y="4682880"/>
            <a:ext cx="499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CF53B2-8A66-A2C7-A698-45268F054141}"/>
              </a:ext>
            </a:extLst>
          </p:cNvPr>
          <p:cNvSpPr txBox="1"/>
          <p:nvPr/>
        </p:nvSpPr>
        <p:spPr>
          <a:xfrm>
            <a:off x="449989" y="5158368"/>
            <a:ext cx="6758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C0C8A21-14C7-E381-2284-30AB2B7FD2E8}"/>
              </a:ext>
            </a:extLst>
          </p:cNvPr>
          <p:cNvSpPr txBox="1"/>
          <p:nvPr/>
        </p:nvSpPr>
        <p:spPr>
          <a:xfrm>
            <a:off x="449989" y="5633856"/>
            <a:ext cx="7030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246E868-96E7-4E9F-0880-5A6EA40599AF}"/>
              </a:ext>
            </a:extLst>
          </p:cNvPr>
          <p:cNvSpPr txBox="1"/>
          <p:nvPr/>
        </p:nvSpPr>
        <p:spPr>
          <a:xfrm>
            <a:off x="449989" y="6109344"/>
            <a:ext cx="7149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4" name="yt_shape_14844"/>
          <p:cNvSpPr txBox="1"/>
          <p:nvPr/>
        </p:nvSpPr>
        <p:spPr>
          <a:xfrm>
            <a:off x="540000" y="900000"/>
            <a:ext cx="1085553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46" name="yt_image_14846" title="H_119.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4138" y="1531667"/>
            <a:ext cx="1777861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5792FE-DFCB-8CF6-A793-108036B1E5EA}"/>
              </a:ext>
            </a:extLst>
          </p:cNvPr>
          <p:cNvSpPr txBox="1"/>
          <p:nvPr/>
        </p:nvSpPr>
        <p:spPr>
          <a:xfrm>
            <a:off x="449989" y="1328682"/>
            <a:ext cx="564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BC4D64-F23A-CD20-E782-14B1B75DFDE7}"/>
              </a:ext>
            </a:extLst>
          </p:cNvPr>
          <p:cNvSpPr txBox="1"/>
          <p:nvPr/>
        </p:nvSpPr>
        <p:spPr>
          <a:xfrm>
            <a:off x="449989" y="1804170"/>
            <a:ext cx="686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90DED8-6C67-F3BF-63C1-0ADE8EBBAC74}"/>
              </a:ext>
            </a:extLst>
          </p:cNvPr>
          <p:cNvSpPr txBox="1"/>
          <p:nvPr/>
        </p:nvSpPr>
        <p:spPr>
          <a:xfrm>
            <a:off x="449989" y="2279658"/>
            <a:ext cx="933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BA35A1-C12D-6CCF-B22F-4CEAF9E2017A}"/>
              </a:ext>
            </a:extLst>
          </p:cNvPr>
          <p:cNvSpPr txBox="1"/>
          <p:nvPr/>
        </p:nvSpPr>
        <p:spPr>
          <a:xfrm>
            <a:off x="449989" y="2755146"/>
            <a:ext cx="9954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" name="yt_shape_14848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用数形结合思想求解</a:t>
            </a:r>
          </a:p>
        </p:txBody>
      </p:sp>
      <p:sp>
        <p:nvSpPr>
          <p:cNvPr id="14849" name="yt_shape_14849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常德石门三中月考卷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18d5"/>
              </a:rPr>
              <a:t>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850" name="yt_image_1485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276872"/>
            <a:ext cx="1996115" cy="150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501071">
            <a:extLst>
              <a:ext uri="{FF2B5EF4-FFF2-40B4-BE49-F238E27FC236}">
                <a16:creationId xmlns:a16="http://schemas.microsoft.com/office/drawing/2014/main" id="{D2AC078C-DBAA-4BCD-B1BD-C5AD422323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852">
                <a:extLst>
                  <a:ext uri="{FF2B5EF4-FFF2-40B4-BE49-F238E27FC236}">
                    <a16:creationId xmlns:a16="http://schemas.microsoft.com/office/drawing/2014/main" id="{CEDA9664-17B2-78CA-9781-320AF3B2309E}"/>
                  </a:ext>
                </a:extLst>
              </p:cNvPr>
              <p:cNvSpPr txBox="1"/>
              <p:nvPr/>
            </p:nvSpPr>
            <p:spPr>
              <a:xfrm>
                <a:off x="540119" y="2420888"/>
                <a:ext cx="11492915" cy="39029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79608"/>
                  </a:rPr>
                  <a:t>＝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8" name="yt_shape_14852">
                <a:extLst>
                  <a:ext uri="{FF2B5EF4-FFF2-40B4-BE49-F238E27FC236}">
                    <a16:creationId xmlns:a16="http://schemas.microsoft.com/office/drawing/2014/main" id="{CEDA9664-17B2-78CA-9781-320AF3B230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20888"/>
                <a:ext cx="11492915" cy="3902928"/>
              </a:xfrm>
              <a:prstGeom prst="rect">
                <a:avLst/>
              </a:prstGeom>
              <a:blipFill>
                <a:blip r:embed="rId4"/>
                <a:stretch>
                  <a:fillRect l="-1645" t="-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94CF756-FBDA-7C1C-000D-75E0A30230C4}"/>
              </a:ext>
            </a:extLst>
          </p:cNvPr>
          <p:cNvSpPr txBox="1"/>
          <p:nvPr/>
        </p:nvSpPr>
        <p:spPr>
          <a:xfrm>
            <a:off x="450108" y="2849570"/>
            <a:ext cx="740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AEDC916-AE9B-2B11-641F-3487B4405EBF}"/>
                  </a:ext>
                </a:extLst>
              </p:cNvPr>
              <p:cNvSpPr txBox="1"/>
              <p:nvPr/>
            </p:nvSpPr>
            <p:spPr>
              <a:xfrm>
                <a:off x="450108" y="3325058"/>
                <a:ext cx="65443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AEDC916-AE9B-2B11-641F-3487B4405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25058"/>
                <a:ext cx="6544373" cy="765061"/>
              </a:xfrm>
              <a:prstGeom prst="rect">
                <a:avLst/>
              </a:prstGeom>
              <a:blipFill>
                <a:blip r:embed="rId5"/>
                <a:stretch>
                  <a:fillRect l="-1491" r="-149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61B08DC-88C8-3DA2-C8FF-9E9ED1653C91}"/>
                  </a:ext>
                </a:extLst>
              </p:cNvPr>
              <p:cNvSpPr txBox="1"/>
              <p:nvPr/>
            </p:nvSpPr>
            <p:spPr>
              <a:xfrm>
                <a:off x="450108" y="3996507"/>
                <a:ext cx="3442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61B08DC-88C8-3DA2-C8FF-9E9ED1653C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96507"/>
                <a:ext cx="3442398" cy="765061"/>
              </a:xfrm>
              <a:prstGeom prst="rect">
                <a:avLst/>
              </a:prstGeom>
              <a:blipFill>
                <a:blip r:embed="rId6"/>
                <a:stretch>
                  <a:fillRect l="-2832" r="-265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A575C7F-2913-6F3E-79F5-2F640A37DF54}"/>
                  </a:ext>
                </a:extLst>
              </p:cNvPr>
              <p:cNvSpPr txBox="1"/>
              <p:nvPr/>
            </p:nvSpPr>
            <p:spPr>
              <a:xfrm>
                <a:off x="450108" y="4667956"/>
                <a:ext cx="10732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79608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°.</a:t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A575C7F-2913-6F3E-79F5-2F640A37DF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67956"/>
                <a:ext cx="10732136" cy="765061"/>
              </a:xfrm>
              <a:prstGeom prst="rect">
                <a:avLst/>
              </a:prstGeom>
              <a:blipFill>
                <a:blip r:embed="rId7"/>
                <a:stretch>
                  <a:fillRect l="-909" t="-5600" r="-6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52" name="yt_shape_14852"/>
              <p:cNvSpPr txBox="1"/>
              <p:nvPr/>
            </p:nvSpPr>
            <p:spPr>
              <a:xfrm>
                <a:off x="540119" y="-1951464"/>
                <a:ext cx="11492915" cy="39029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79608"/>
                  </a:rPr>
                  <a:t>＝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旋转至图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求此时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852" name="yt_shape_148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-1951464"/>
                <a:ext cx="11492915" cy="3902928"/>
              </a:xfrm>
              <a:prstGeom prst="rect">
                <a:avLst/>
              </a:prstGeom>
              <a:blipFill>
                <a:blip r:embed="rId2"/>
                <a:stretch>
                  <a:fillRect l="-1645" t="-14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56" name="yt_image_14856" title="H_118.5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1744" y="1772816"/>
            <a:ext cx="4229407" cy="1505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858" name="yt_shape_14858"/>
              <p:cNvSpPr txBox="1"/>
              <p:nvPr/>
            </p:nvSpPr>
            <p:spPr>
              <a:xfrm>
                <a:off x="540119" y="3474442"/>
                <a:ext cx="11492915" cy="22646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cac2e"/>
                  </a:rPr>
                  <a:t>＝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858" name="yt_shape_148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74442"/>
                <a:ext cx="11492915" cy="2264659"/>
              </a:xfrm>
              <a:prstGeom prst="rect">
                <a:avLst/>
              </a:prstGeom>
              <a:blipFill>
                <a:blip r:embed="rId4"/>
                <a:stretch>
                  <a:fillRect l="-1645" t="-2426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40A77AD-9295-59CB-91B8-FDC704F52A55}"/>
              </a:ext>
            </a:extLst>
          </p:cNvPr>
          <p:cNvSpPr txBox="1"/>
          <p:nvPr/>
        </p:nvSpPr>
        <p:spPr>
          <a:xfrm>
            <a:off x="450108" y="3427636"/>
            <a:ext cx="10470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54F8B5B-47F6-F299-2B43-3FA30E890AB6}"/>
                  </a:ext>
                </a:extLst>
              </p:cNvPr>
              <p:cNvSpPr txBox="1"/>
              <p:nvPr/>
            </p:nvSpPr>
            <p:spPr>
              <a:xfrm>
                <a:off x="450108" y="3903124"/>
                <a:ext cx="68904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54F8B5B-47F6-F299-2B43-3FA30E890A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3124"/>
                <a:ext cx="6890448" cy="765061"/>
              </a:xfrm>
              <a:prstGeom prst="rect">
                <a:avLst/>
              </a:prstGeom>
              <a:blipFill>
                <a:blip r:embed="rId5"/>
                <a:stretch>
                  <a:fillRect l="-1416" r="-141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28FD40F-1832-3E1C-42D3-B15DAA34B99A}"/>
                  </a:ext>
                </a:extLst>
              </p:cNvPr>
              <p:cNvSpPr txBox="1"/>
              <p:nvPr/>
            </p:nvSpPr>
            <p:spPr>
              <a:xfrm>
                <a:off x="450108" y="4574573"/>
                <a:ext cx="10732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cac2e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°.</a:t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28FD40F-1832-3E1C-42D3-B15DAA34B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74573"/>
                <a:ext cx="10732136" cy="765061"/>
              </a:xfrm>
              <a:prstGeom prst="rect">
                <a:avLst/>
              </a:prstGeom>
              <a:blipFill>
                <a:blip r:embed="rId6"/>
                <a:stretch>
                  <a:fillRect l="-909" t="-5556" r="-6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2661</Words>
  <Application>Microsoft Office PowerPoint</Application>
  <PresentationFormat>宽屏</PresentationFormat>
  <Paragraphs>168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2024-07-31T01:35:33Z</dcterms:created>
  <dcterms:modified xsi:type="dcterms:W3CDTF">2024-07-31T09:56:25Z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