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6325" y="3181350"/>
            <a:ext cx="495935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268730"/>
            <a:ext cx="10947400" cy="538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2687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284734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533527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268730"/>
            <a:ext cx="105029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8695" y="1784985"/>
            <a:ext cx="16497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9050" y="2514600"/>
            <a:ext cx="28213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1445" y="3146425"/>
            <a:ext cx="575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2045" y="4957445"/>
            <a:ext cx="5678805" cy="165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47535" y="5116830"/>
            <a:ext cx="3851910" cy="1409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05000"/>
            <a:ext cx="106807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805" y="2732405"/>
            <a:ext cx="3566160" cy="1838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2745" y="2732405"/>
            <a:ext cx="4505325" cy="2305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