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2746375"/>
            <a:ext cx="3924300" cy="136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096010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4992" y="465914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1816100"/>
            <a:ext cx="110363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9793" y="231310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4628" y="4585250"/>
            <a:ext cx="6211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484630"/>
            <a:ext cx="6578600" cy="274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7465" y="3772450"/>
            <a:ext cx="1203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484630"/>
            <a:ext cx="64452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5100" y="2756450"/>
            <a:ext cx="2985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127" y="3214255"/>
            <a:ext cx="3463637" cy="71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9709" y="3999346"/>
            <a:ext cx="4248727" cy="71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2025-06-04T07:10:41Z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