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0" y="3200400"/>
            <a:ext cx="49276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1120"/>
            <a:ext cx="1094740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005" y="45891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772920"/>
            <a:ext cx="78676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5325" y="2567305"/>
            <a:ext cx="16802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3145" y="3116580"/>
            <a:ext cx="1778000" cy="38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9790" y="4056380"/>
            <a:ext cx="5391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2101850"/>
            <a:ext cx="10452100" cy="265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780" y="3355975"/>
            <a:ext cx="4415790" cy="140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1695" y="3355975"/>
            <a:ext cx="5498465" cy="140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889125"/>
            <a:ext cx="10960100" cy="307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030" y="2755265"/>
            <a:ext cx="5769610" cy="221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