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8075" y="3184525"/>
            <a:ext cx="235585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35100"/>
            <a:ext cx="1091565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3625" y="2560320"/>
            <a:ext cx="710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1540" y="2560320"/>
            <a:ext cx="815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6765" y="2956560"/>
            <a:ext cx="56007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350" y="3482340"/>
            <a:ext cx="56007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5005" y="4249420"/>
            <a:ext cx="48577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36675"/>
            <a:ext cx="1094740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005" y="1336675"/>
            <a:ext cx="485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5005" y="2884805"/>
            <a:ext cx="485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215" y="5027295"/>
            <a:ext cx="98107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061210"/>
            <a:ext cx="8134350" cy="187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30" y="3095625"/>
            <a:ext cx="18230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4460" y="3163570"/>
            <a:ext cx="2341245" cy="776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20800"/>
            <a:ext cx="1094740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440" y="4063365"/>
            <a:ext cx="9399270" cy="158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780" y="2860675"/>
            <a:ext cx="5194300" cy="113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