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0" y="3181350"/>
            <a:ext cx="49022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268730"/>
            <a:ext cx="10966450" cy="228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310" y="3554730"/>
            <a:ext cx="5949950" cy="2667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310" y="6329045"/>
            <a:ext cx="8661400" cy="39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9935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894695" y="303276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2" grpId="0" bldLvl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735" y="1357630"/>
            <a:ext cx="109347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1880" y="1432560"/>
            <a:ext cx="5213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1985" y="2086610"/>
            <a:ext cx="9715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1540" y="2086610"/>
            <a:ext cx="25412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890" y="3965575"/>
            <a:ext cx="4337050" cy="2215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3215" y="3965575"/>
            <a:ext cx="4734560" cy="2215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2022475"/>
            <a:ext cx="10553700" cy="281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0935" y="2898140"/>
            <a:ext cx="8647430" cy="1936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