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4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3090545"/>
            <a:ext cx="109061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796415" y="1402080"/>
            <a:ext cx="8760460" cy="422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7820" y="3089275"/>
            <a:ext cx="8283575" cy="107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32480" y="4433570"/>
            <a:ext cx="3493135" cy="119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73"/>
          <a:stretch>
            <a:fillRect/>
          </a:stretch>
        </p:blipFill>
        <p:spPr>
          <a:xfrm>
            <a:off x="2585720" y="756285"/>
            <a:ext cx="696032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71800" y="4544060"/>
            <a:ext cx="6155055" cy="122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665980" y="5946775"/>
            <a:ext cx="208978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1437640" y="756285"/>
            <a:ext cx="7680415" cy="278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8410" y="1896745"/>
            <a:ext cx="834009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72435" y="2786380"/>
            <a:ext cx="401066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437640" y="3482975"/>
            <a:ext cx="9408885" cy="280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23645" y="4725035"/>
            <a:ext cx="980186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92120" y="5594350"/>
            <a:ext cx="253619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509395" y="1832610"/>
            <a:ext cx="9336495" cy="288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025" y="3136265"/>
            <a:ext cx="9552305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21025" y="4119880"/>
            <a:ext cx="2439670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1195705"/>
            <a:ext cx="10272485" cy="459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765" y="3277870"/>
            <a:ext cx="10206990" cy="159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907030" y="5083810"/>
            <a:ext cx="5089525" cy="763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186815"/>
            <a:ext cx="10200730" cy="462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830" y="3299460"/>
            <a:ext cx="10378440" cy="148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53360" y="5090795"/>
            <a:ext cx="5768975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2298700" y="828040"/>
            <a:ext cx="7752170" cy="397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6535" y="3989070"/>
            <a:ext cx="453517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2850515" y="4725035"/>
            <a:ext cx="5015955" cy="174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42870" y="5772785"/>
            <a:ext cx="528256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2729230" y="1186815"/>
            <a:ext cx="5808435" cy="177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5560" y="2218690"/>
            <a:ext cx="590169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729230" y="3195955"/>
            <a:ext cx="6744425" cy="2602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575560" y="4217035"/>
            <a:ext cx="6713855" cy="71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62450" y="5128260"/>
            <a:ext cx="235013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1796415" y="756285"/>
            <a:ext cx="7392125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7820" y="1875790"/>
            <a:ext cx="709549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83915" y="2793365"/>
            <a:ext cx="2913380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796415" y="3626485"/>
            <a:ext cx="876055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18945" y="4845685"/>
            <a:ext cx="810006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26765" y="5723890"/>
            <a:ext cx="290957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