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0" y="2701925"/>
            <a:ext cx="5245100" cy="1454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41120"/>
            <a:ext cx="109537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9935" y="236474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350" y="3288665"/>
            <a:ext cx="484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200" y="4806950"/>
            <a:ext cx="3528060" cy="137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9200" y="4806315"/>
            <a:ext cx="3829050" cy="137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905000"/>
            <a:ext cx="96964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7775" y="2875280"/>
            <a:ext cx="4415790" cy="1493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1780" y="2762885"/>
            <a:ext cx="4108450" cy="2190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341120"/>
            <a:ext cx="109982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410" y="3341370"/>
            <a:ext cx="7039610" cy="2266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