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1" r:id="rId7"/>
    <p:sldId id="384" r:id="rId8"/>
    <p:sldId id="373" r:id="rId9"/>
    <p:sldId id="375" r:id="rId10"/>
    <p:sldId id="377" r:id="rId11"/>
    <p:sldId id="379" r:id="rId12"/>
    <p:sldId id="381" r:id="rId13"/>
    <p:sldId id="383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9" name="yt_shape_13019"/>
          <p:cNvSpPr txBox="1"/>
          <p:nvPr/>
        </p:nvSpPr>
        <p:spPr>
          <a:xfrm>
            <a:off x="540000" y="900000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分子、分母含有小数的一元一次方程</a:t>
            </a:r>
          </a:p>
        </p:txBody>
      </p:sp>
      <p:sp>
        <p:nvSpPr>
          <p:cNvPr id="13020" name="yt_shape_13020"/>
          <p:cNvSpPr txBox="1"/>
          <p:nvPr/>
        </p:nvSpPr>
        <p:spPr>
          <a:xfrm>
            <a:off x="540000" y="1399565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技巧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化小数为整数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21" name="yt_shape_13021"/>
              <p:cNvSpPr txBox="1"/>
              <p:nvPr/>
            </p:nvSpPr>
            <p:spPr>
              <a:xfrm>
                <a:off x="540000" y="1878868"/>
                <a:ext cx="5055102" cy="6449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21" name="yt_shape_13021" descr="{&quot;rangeId&quot;: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5055102" cy="644985"/>
              </a:xfrm>
              <a:prstGeom prst="rect">
                <a:avLst/>
              </a:prstGeom>
              <a:blipFill>
                <a:blip r:embed="rId2"/>
                <a:stretch>
                  <a:fillRect l="-3739" r="-265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23" name="yt_shape_13023"/>
              <p:cNvSpPr txBox="1"/>
              <p:nvPr/>
            </p:nvSpPr>
            <p:spPr>
              <a:xfrm>
                <a:off x="540000" y="2574641"/>
                <a:ext cx="5006179" cy="32414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23" name="yt_shape_13023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4641"/>
                <a:ext cx="5006179" cy="3241400"/>
              </a:xfrm>
              <a:prstGeom prst="rect">
                <a:avLst/>
              </a:prstGeom>
              <a:blipFill>
                <a:blip r:embed="rId3"/>
                <a:stretch>
                  <a:fillRect l="-3776" r="-2801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224831">
            <a:extLst>
              <a:ext uri="{FF2B5EF4-FFF2-40B4-BE49-F238E27FC236}">
                <a16:creationId xmlns:a16="http://schemas.microsoft.com/office/drawing/2014/main" id="{D032D988-00A1-7DBE-1173-63E53F172C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53CE264-3C44-7C3B-755E-2E88379FF698}"/>
                  </a:ext>
                </a:extLst>
              </p:cNvPr>
              <p:cNvSpPr txBox="1"/>
              <p:nvPr/>
            </p:nvSpPr>
            <p:spPr>
              <a:xfrm>
                <a:off x="449989" y="2527835"/>
                <a:ext cx="50481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原方程可化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mathAnswerShape': 1}">
                <a:extLst>
                  <a:ext uri="{FF2B5EF4-FFF2-40B4-BE49-F238E27FC236}">
                    <a16:creationId xmlns:a16="http://schemas.microsoft.com/office/drawing/2014/main" id="{853CE264-3C44-7C3B-755E-2E88379FF6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7835"/>
                <a:ext cx="5048186" cy="768046"/>
              </a:xfrm>
              <a:prstGeom prst="rect">
                <a:avLst/>
              </a:prstGeom>
              <a:blipFill>
                <a:blip r:embed="rId5"/>
                <a:stretch>
                  <a:fillRect l="-1932" r="-19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204373B-7392-1B81-D881-7D5D52B9B6A1}"/>
              </a:ext>
            </a:extLst>
          </p:cNvPr>
          <p:cNvSpPr txBox="1"/>
          <p:nvPr/>
        </p:nvSpPr>
        <p:spPr>
          <a:xfrm>
            <a:off x="449989" y="3202269"/>
            <a:ext cx="513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7BD714-C840-77BC-43C7-1ACE6C5D9AE5}"/>
              </a:ext>
            </a:extLst>
          </p:cNvPr>
          <p:cNvSpPr txBox="1"/>
          <p:nvPr/>
        </p:nvSpPr>
        <p:spPr>
          <a:xfrm>
            <a:off x="449989" y="3677757"/>
            <a:ext cx="452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9BBB4C-9CCD-E564-23A6-0184F3404CE5}"/>
              </a:ext>
            </a:extLst>
          </p:cNvPr>
          <p:cNvSpPr txBox="1"/>
          <p:nvPr/>
        </p:nvSpPr>
        <p:spPr>
          <a:xfrm>
            <a:off x="449989" y="4153245"/>
            <a:ext cx="452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6ABB83-1494-66AE-045E-8D169BC57970}"/>
              </a:ext>
            </a:extLst>
          </p:cNvPr>
          <p:cNvSpPr txBox="1"/>
          <p:nvPr/>
        </p:nvSpPr>
        <p:spPr>
          <a:xfrm>
            <a:off x="449989" y="4628733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2B6CC68-A7EE-C2B9-A231-1FAA0958B788}"/>
                  </a:ext>
                </a:extLst>
              </p:cNvPr>
              <p:cNvSpPr txBox="1"/>
              <p:nvPr/>
            </p:nvSpPr>
            <p:spPr>
              <a:xfrm>
                <a:off x="449989" y="5104221"/>
                <a:ext cx="3682111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, 'mathAnswerShape': 1}">
                <a:extLst>
                  <a:ext uri="{FF2B5EF4-FFF2-40B4-BE49-F238E27FC236}">
                    <a16:creationId xmlns:a16="http://schemas.microsoft.com/office/drawing/2014/main" id="{92B6CC68-A7EE-C2B9-A231-1FAA0958B7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04221"/>
                <a:ext cx="3682111" cy="727278"/>
              </a:xfrm>
              <a:prstGeom prst="rect">
                <a:avLst/>
              </a:prstGeom>
              <a:blipFill>
                <a:blip r:embed="rId6"/>
                <a:stretch>
                  <a:fillRect l="-2649" r="-248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70" name="yt_shape_13070"/>
              <p:cNvSpPr txBox="1"/>
              <p:nvPr/>
            </p:nvSpPr>
            <p:spPr>
              <a:xfrm>
                <a:off x="540000" y="900000"/>
                <a:ext cx="5919890" cy="38414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由内向外去括号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去小括号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去中括号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乘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70" name="yt_shape_13070" descr="{&quot;rangeId&quot;:17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19890" cy="3841436"/>
              </a:xfrm>
              <a:prstGeom prst="rect">
                <a:avLst/>
              </a:prstGeom>
              <a:blipFill>
                <a:blip r:embed="rId2"/>
                <a:stretch>
                  <a:fillRect l="-3193" t="-1429" r="-2060" b="-1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1A20861-C43F-2B9F-E078-1C1135D12BD0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60427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去小括号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［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pageBreak': True}">
                <a:extLst>
                  <a:ext uri="{FF2B5EF4-FFF2-40B4-BE49-F238E27FC236}">
                    <a16:creationId xmlns:a16="http://schemas.microsoft.com/office/drawing/2014/main" id="{31A20861-C43F-2B9F-E078-1C1135D12B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6042723" cy="768490"/>
              </a:xfrm>
              <a:prstGeom prst="rect">
                <a:avLst/>
              </a:prstGeom>
              <a:blipFill>
                <a:blip r:embed="rId3"/>
                <a:stretch>
                  <a:fillRect l="-1615" r="-151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4628AD3-20BB-3C12-209A-3108E039D2FE}"/>
                  </a:ext>
                </a:extLst>
              </p:cNvPr>
              <p:cNvSpPr txBox="1"/>
              <p:nvPr/>
            </p:nvSpPr>
            <p:spPr>
              <a:xfrm>
                <a:off x="449989" y="2678438"/>
                <a:ext cx="45996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去中括号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pageBreak': True}">
                <a:extLst>
                  <a:ext uri="{FF2B5EF4-FFF2-40B4-BE49-F238E27FC236}">
                    <a16:creationId xmlns:a16="http://schemas.microsoft.com/office/drawing/2014/main" id="{64628AD3-20BB-3C12-209A-3108E039D2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8438"/>
                <a:ext cx="4599686" cy="768490"/>
              </a:xfrm>
              <a:prstGeom prst="rect">
                <a:avLst/>
              </a:prstGeom>
              <a:blipFill>
                <a:blip r:embed="rId4"/>
                <a:stretch>
                  <a:fillRect l="-2122" r="-212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74A6A9-D112-5CAC-B994-E44CBE459E4C}"/>
                  </a:ext>
                </a:extLst>
              </p:cNvPr>
              <p:cNvSpPr txBox="1"/>
              <p:nvPr/>
            </p:nvSpPr>
            <p:spPr>
              <a:xfrm>
                <a:off x="449989" y="3353316"/>
                <a:ext cx="4829873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pageBreak': True}">
                <a:extLst>
                  <a:ext uri="{FF2B5EF4-FFF2-40B4-BE49-F238E27FC236}">
                    <a16:creationId xmlns:a16="http://schemas.microsoft.com/office/drawing/2014/main" id="{F774A6A9-D112-5CAC-B994-E44CBE459E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3316"/>
                <a:ext cx="4829873" cy="763347"/>
              </a:xfrm>
              <a:prstGeom prst="rect">
                <a:avLst/>
              </a:prstGeom>
              <a:blipFill>
                <a:blip r:embed="rId5"/>
                <a:stretch>
                  <a:fillRect l="-2020" r="-2020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FF795B-CF81-4EAD-24DD-467280CB0C15}"/>
                  </a:ext>
                </a:extLst>
              </p:cNvPr>
              <p:cNvSpPr txBox="1"/>
              <p:nvPr/>
            </p:nvSpPr>
            <p:spPr>
              <a:xfrm>
                <a:off x="449989" y="4023051"/>
                <a:ext cx="3705923" cy="728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乘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pageBreak': True}">
                <a:extLst>
                  <a:ext uri="{FF2B5EF4-FFF2-40B4-BE49-F238E27FC236}">
                    <a16:creationId xmlns:a16="http://schemas.microsoft.com/office/drawing/2014/main" id="{4FFF795B-CF81-4EAD-24DD-467280CB0C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3051"/>
                <a:ext cx="3705923" cy="728040"/>
              </a:xfrm>
              <a:prstGeom prst="rect">
                <a:avLst/>
              </a:prstGeom>
              <a:blipFill>
                <a:blip r:embed="rId6"/>
                <a:stretch>
                  <a:fillRect l="-2632" r="-246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75" name="yt_shape_13075"/>
              <p:cNvSpPr txBox="1"/>
              <p:nvPr/>
            </p:nvSpPr>
            <p:spPr>
              <a:xfrm>
                <a:off x="540000" y="900000"/>
                <a:ext cx="5767220" cy="31207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从外到内去括号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两边都乘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75" name="yt_shape_13075" descr="{&quot;rangeId&quot;:19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67220" cy="3120791"/>
              </a:xfrm>
              <a:prstGeom prst="rect">
                <a:avLst/>
              </a:prstGeom>
              <a:blipFill>
                <a:blip r:embed="rId2"/>
                <a:stretch>
                  <a:fillRect l="-3277" t="-1758" r="-2220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9420F1-3B49-F3CF-EFB9-78E93F145C8E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4758055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去括号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pageBreak': True}">
                <a:extLst>
                  <a:ext uri="{FF2B5EF4-FFF2-40B4-BE49-F238E27FC236}">
                    <a16:creationId xmlns:a16="http://schemas.microsoft.com/office/drawing/2014/main" id="{DA9420F1-3B49-F3CF-EFB9-78E93F145C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4758055" cy="727342"/>
              </a:xfrm>
              <a:prstGeom prst="rect">
                <a:avLst/>
              </a:prstGeom>
              <a:blipFill>
                <a:blip r:embed="rId3"/>
                <a:stretch>
                  <a:fillRect l="-2051" r="-217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A5CA09-C69E-AB4F-DFC1-8DAEF9FB2602}"/>
                  </a:ext>
                </a:extLst>
              </p:cNvPr>
              <p:cNvSpPr txBox="1"/>
              <p:nvPr/>
            </p:nvSpPr>
            <p:spPr>
              <a:xfrm>
                <a:off x="449989" y="2637290"/>
                <a:ext cx="47012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pageBreak': True}">
                <a:extLst>
                  <a:ext uri="{FF2B5EF4-FFF2-40B4-BE49-F238E27FC236}">
                    <a16:creationId xmlns:a16="http://schemas.microsoft.com/office/drawing/2014/main" id="{87A5CA09-C69E-AB4F-DFC1-8DAEF9FB26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7290"/>
                <a:ext cx="4701286" cy="766077"/>
              </a:xfrm>
              <a:prstGeom prst="rect">
                <a:avLst/>
              </a:prstGeom>
              <a:blipFill>
                <a:blip r:embed="rId4"/>
                <a:stretch>
                  <a:fillRect l="-2075" r="-207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6E7294-1275-D1FC-830D-0A3E10EC6B5C}"/>
                  </a:ext>
                </a:extLst>
              </p:cNvPr>
              <p:cNvSpPr txBox="1"/>
              <p:nvPr/>
            </p:nvSpPr>
            <p:spPr>
              <a:xfrm>
                <a:off x="449989" y="3309755"/>
                <a:ext cx="3682111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两边都乘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pageBreak': True}">
                <a:extLst>
                  <a:ext uri="{FF2B5EF4-FFF2-40B4-BE49-F238E27FC236}">
                    <a16:creationId xmlns:a16="http://schemas.microsoft.com/office/drawing/2014/main" id="{A16E7294-1275-D1FC-830D-0A3E10EC6B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9755"/>
                <a:ext cx="3682111" cy="727660"/>
              </a:xfrm>
              <a:prstGeom prst="rect">
                <a:avLst/>
              </a:prstGeom>
              <a:blipFill>
                <a:blip r:embed="rId5"/>
                <a:stretch>
                  <a:fillRect l="-2649" r="-264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80" name="yt_shape_13080"/>
              <p:cNvSpPr txBox="1"/>
              <p:nvPr/>
            </p:nvSpPr>
            <p:spPr>
              <a:xfrm>
                <a:off x="540000" y="900000"/>
                <a:ext cx="6799105" cy="56040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［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］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  <m:d>
                      <m:dPr>
                        <m:begChr m:val="{"/>
                        <m:endChr m:val="}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d>
                          <m:dPr>
                            <m:begChr m:val="["/>
                            <m:endChr m:val="]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</m:e>
                        </m: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80" name="yt_shape_13080" descr="{&quot;rangeId&quot;:24,&quot;hasSerialNum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99105" cy="5604098"/>
              </a:xfrm>
              <a:prstGeom prst="rect">
                <a:avLst/>
              </a:prstGeom>
              <a:blipFill>
                <a:blip r:embed="rId2"/>
                <a:stretch>
                  <a:fillRect l="-2780" r="-1704" b="-2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5EFE76-309B-4721-79C9-771D90A015D5}"/>
              </a:ext>
            </a:extLst>
          </p:cNvPr>
          <p:cNvSpPr txBox="1"/>
          <p:nvPr/>
        </p:nvSpPr>
        <p:spPr>
          <a:xfrm>
            <a:off x="449989" y="156058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96D98B-3C22-5693-7A15-5631890AFAEA}"/>
                  </a:ext>
                </a:extLst>
              </p:cNvPr>
              <p:cNvSpPr txBox="1"/>
              <p:nvPr/>
            </p:nvSpPr>
            <p:spPr>
              <a:xfrm>
                <a:off x="449989" y="2036072"/>
                <a:ext cx="4381944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  <m:d>
                      <m:dPr>
                        <m:begChr m:val="{"/>
                        <m:endChr m:val="}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d>
                          <m:dPr>
                            <m:begChr m:val="["/>
                            <m:endChr m:val="]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</m:e>
                        </m: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hasSerialNum': 1, 'NoSplit': 1}">
                <a:extLst>
                  <a:ext uri="{FF2B5EF4-FFF2-40B4-BE49-F238E27FC236}">
                    <a16:creationId xmlns:a16="http://schemas.microsoft.com/office/drawing/2014/main" id="{9696D98B-3C22-5693-7A15-5631890AFA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6072"/>
                <a:ext cx="4381944" cy="801701"/>
              </a:xfrm>
              <a:prstGeom prst="rect">
                <a:avLst/>
              </a:prstGeom>
              <a:blipFill>
                <a:blip r:embed="rId3"/>
                <a:stretch>
                  <a:fillRect r="-2086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B9093B-54D3-4AD3-7BC3-ACF522CCFA6A}"/>
                  </a:ext>
                </a:extLst>
              </p:cNvPr>
              <p:cNvSpPr txBox="1"/>
              <p:nvPr/>
            </p:nvSpPr>
            <p:spPr>
              <a:xfrm>
                <a:off x="449989" y="2744161"/>
                <a:ext cx="6204267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两边同时乘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hasSerialNum': 1, 'NoSplit': 1}">
                <a:extLst>
                  <a:ext uri="{FF2B5EF4-FFF2-40B4-BE49-F238E27FC236}">
                    <a16:creationId xmlns:a16="http://schemas.microsoft.com/office/drawing/2014/main" id="{2DB9093B-54D3-4AD3-7BC3-ACF522CCFA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44161"/>
                <a:ext cx="6204267" cy="801700"/>
              </a:xfrm>
              <a:prstGeom prst="rect">
                <a:avLst/>
              </a:prstGeom>
              <a:blipFill>
                <a:blip r:embed="rId4"/>
                <a:stretch>
                  <a:fillRect l="-1572" r="-1572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B3AC15-D9FA-8425-67F4-B9CB602B6B72}"/>
                  </a:ext>
                </a:extLst>
              </p:cNvPr>
              <p:cNvSpPr txBox="1"/>
              <p:nvPr/>
            </p:nvSpPr>
            <p:spPr>
              <a:xfrm>
                <a:off x="449989" y="3452249"/>
                <a:ext cx="6509068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hasSerialNum': 1, 'NoSplit': 1}">
                <a:extLst>
                  <a:ext uri="{FF2B5EF4-FFF2-40B4-BE49-F238E27FC236}">
                    <a16:creationId xmlns:a16="http://schemas.microsoft.com/office/drawing/2014/main" id="{13B3AC15-D9FA-8425-67F4-B9CB602B6B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2249"/>
                <a:ext cx="6509068" cy="801701"/>
              </a:xfrm>
              <a:prstGeom prst="rect">
                <a:avLst/>
              </a:prstGeom>
              <a:blipFill>
                <a:blip r:embed="rId5"/>
                <a:stretch>
                  <a:fillRect l="-1498" r="-1498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325EB5-8D45-A0CA-073D-9BFBC84159BC}"/>
                  </a:ext>
                </a:extLst>
              </p:cNvPr>
              <p:cNvSpPr txBox="1"/>
              <p:nvPr/>
            </p:nvSpPr>
            <p:spPr>
              <a:xfrm>
                <a:off x="449989" y="4160338"/>
                <a:ext cx="52061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两边同时乘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hasSerialNum': 1, 'NoSplit': 1}">
                <a:extLst>
                  <a:ext uri="{FF2B5EF4-FFF2-40B4-BE49-F238E27FC236}">
                    <a16:creationId xmlns:a16="http://schemas.microsoft.com/office/drawing/2014/main" id="{09325EB5-8D45-A0CA-073D-9BFBC84159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60338"/>
                <a:ext cx="5206111" cy="765061"/>
              </a:xfrm>
              <a:prstGeom prst="rect">
                <a:avLst/>
              </a:prstGeom>
              <a:blipFill>
                <a:blip r:embed="rId6"/>
                <a:stretch>
                  <a:fillRect l="-1874" r="-187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38557AB-DA86-4E82-309B-13896A5069BE}"/>
                  </a:ext>
                </a:extLst>
              </p:cNvPr>
              <p:cNvSpPr txBox="1"/>
              <p:nvPr/>
            </p:nvSpPr>
            <p:spPr>
              <a:xfrm>
                <a:off x="449989" y="4831787"/>
                <a:ext cx="5510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4, 'hasSerialNum': 1, 'NoSplit': 1}">
                <a:extLst>
                  <a:ext uri="{FF2B5EF4-FFF2-40B4-BE49-F238E27FC236}">
                    <a16:creationId xmlns:a16="http://schemas.microsoft.com/office/drawing/2014/main" id="{438557AB-DA86-4E82-309B-13896A5069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31787"/>
                <a:ext cx="5510911" cy="765061"/>
              </a:xfrm>
              <a:prstGeom prst="rect">
                <a:avLst/>
              </a:prstGeom>
              <a:blipFill>
                <a:blip r:embed="rId7"/>
                <a:stretch>
                  <a:fillRect l="-1770" r="-177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EF9CA83-0125-5948-8981-B9E984C67EBC}"/>
              </a:ext>
            </a:extLst>
          </p:cNvPr>
          <p:cNvSpPr txBox="1"/>
          <p:nvPr/>
        </p:nvSpPr>
        <p:spPr>
          <a:xfrm>
            <a:off x="449989" y="5503236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2CB9FB-BD9B-8822-A207-720A2BF1B460}"/>
              </a:ext>
            </a:extLst>
          </p:cNvPr>
          <p:cNvSpPr txBox="1"/>
          <p:nvPr/>
        </p:nvSpPr>
        <p:spPr>
          <a:xfrm>
            <a:off x="449989" y="5978724"/>
            <a:ext cx="40678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25" name="yt_shape_13025"/>
              <p:cNvSpPr txBox="1"/>
              <p:nvPr/>
            </p:nvSpPr>
            <p:spPr>
              <a:xfrm>
                <a:off x="540000" y="900000"/>
                <a:ext cx="6391173" cy="30403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巧化分母为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25" name="yt_shape_13025" descr="{&quot;rangeId&quot;:3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91173" cy="3040319"/>
              </a:xfrm>
              <a:prstGeom prst="rect">
                <a:avLst/>
              </a:prstGeom>
              <a:blipFill>
                <a:blip r:embed="rId2"/>
                <a:stretch>
                  <a:fillRect l="-2958" t="-1807" r="-2004" b="-5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053D3AD-B9F1-3F3D-0AE4-747608D277DF}"/>
              </a:ext>
            </a:extLst>
          </p:cNvPr>
          <p:cNvSpPr txBox="1"/>
          <p:nvPr/>
        </p:nvSpPr>
        <p:spPr>
          <a:xfrm>
            <a:off x="449989" y="2013276"/>
            <a:ext cx="650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原方程可化为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58CC62-F1FD-C96E-3D73-C34B6D9661C1}"/>
              </a:ext>
            </a:extLst>
          </p:cNvPr>
          <p:cNvSpPr txBox="1"/>
          <p:nvPr/>
        </p:nvSpPr>
        <p:spPr>
          <a:xfrm>
            <a:off x="449989" y="2488764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C438E6-15AF-58D5-343D-BAAC239E2DFA}"/>
              </a:ext>
            </a:extLst>
          </p:cNvPr>
          <p:cNvSpPr txBox="1"/>
          <p:nvPr/>
        </p:nvSpPr>
        <p:spPr>
          <a:xfrm>
            <a:off x="449989" y="2964252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858C34-2CA0-3D3A-C57D-3EAF7FFC1A4A}"/>
              </a:ext>
            </a:extLst>
          </p:cNvPr>
          <p:cNvSpPr txBox="1"/>
          <p:nvPr/>
        </p:nvSpPr>
        <p:spPr>
          <a:xfrm>
            <a:off x="449989" y="3439740"/>
            <a:ext cx="37630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29" name="yt_shape_13029"/>
              <p:cNvSpPr txBox="1"/>
              <p:nvPr/>
            </p:nvSpPr>
            <p:spPr>
              <a:xfrm>
                <a:off x="540000" y="900000"/>
                <a:ext cx="6029728" cy="34647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巧化同分母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化为同分母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29" name="yt_shape_13029" descr="{&quot;rangeId&quot;:5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29728" cy="3464731"/>
              </a:xfrm>
              <a:prstGeom prst="rect">
                <a:avLst/>
              </a:prstGeom>
              <a:blipFill>
                <a:blip r:embed="rId2"/>
                <a:stretch>
                  <a:fillRect l="-3134" t="-1585" r="-2123" b="-1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41DB12-0B84-D8B5-749F-D62124C2DACA}"/>
                  </a:ext>
                </a:extLst>
              </p:cNvPr>
              <p:cNvSpPr txBox="1"/>
              <p:nvPr/>
            </p:nvSpPr>
            <p:spPr>
              <a:xfrm>
                <a:off x="449989" y="2013276"/>
                <a:ext cx="6151499" cy="77820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化为同分母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pageBreak': True}">
                <a:extLst>
                  <a:ext uri="{FF2B5EF4-FFF2-40B4-BE49-F238E27FC236}">
                    <a16:creationId xmlns:a16="http://schemas.microsoft.com/office/drawing/2014/main" id="{2741DB12-0B84-D8B5-749F-D62124C2DA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3276"/>
                <a:ext cx="6151499" cy="778205"/>
              </a:xfrm>
              <a:prstGeom prst="rect">
                <a:avLst/>
              </a:prstGeom>
              <a:blipFill>
                <a:blip r:embed="rId3"/>
                <a:stretch>
                  <a:fillRect l="-1586" r="-1586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E9299C3-6D42-CBD1-F4E2-69911265ADBA}"/>
              </a:ext>
            </a:extLst>
          </p:cNvPr>
          <p:cNvSpPr txBox="1"/>
          <p:nvPr/>
        </p:nvSpPr>
        <p:spPr>
          <a:xfrm>
            <a:off x="449989" y="2697869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F229FD-52D3-1ADB-690C-D63D4B2E05B0}"/>
              </a:ext>
            </a:extLst>
          </p:cNvPr>
          <p:cNvSpPr txBox="1"/>
          <p:nvPr/>
        </p:nvSpPr>
        <p:spPr>
          <a:xfrm>
            <a:off x="449989" y="3173357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EB1A82-C30D-99C6-6EE6-BC728701A3E2}"/>
                  </a:ext>
                </a:extLst>
              </p:cNvPr>
              <p:cNvSpPr txBox="1"/>
              <p:nvPr/>
            </p:nvSpPr>
            <p:spPr>
              <a:xfrm>
                <a:off x="449989" y="3648845"/>
                <a:ext cx="3810698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pageBreak': True}">
                <a:extLst>
                  <a:ext uri="{FF2B5EF4-FFF2-40B4-BE49-F238E27FC236}">
                    <a16:creationId xmlns:a16="http://schemas.microsoft.com/office/drawing/2014/main" id="{09EB1A82-C30D-99C6-6EE6-BC728701A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8845"/>
                <a:ext cx="3810698" cy="729184"/>
              </a:xfrm>
              <a:prstGeom prst="rect">
                <a:avLst/>
              </a:prstGeom>
              <a:blipFill>
                <a:blip r:embed="rId4"/>
                <a:stretch>
                  <a:fillRect l="-2560" r="-240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34" name="yt_shape_13034"/>
              <p:cNvSpPr txBox="1"/>
              <p:nvPr/>
            </p:nvSpPr>
            <p:spPr>
              <a:xfrm>
                <a:off x="540000" y="900000"/>
                <a:ext cx="5269904" cy="3930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巧约分去分母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34" name="yt_shape_13034" descr="{&quot;rangeId&quot;:7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69904" cy="3930178"/>
              </a:xfrm>
              <a:prstGeom prst="rect">
                <a:avLst/>
              </a:prstGeom>
              <a:blipFill>
                <a:blip r:embed="rId2"/>
                <a:stretch>
                  <a:fillRect l="-3588" t="-1398" r="-2546" b="-1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862EAF-2052-53DA-19BF-D750AC04DFD8}"/>
                  </a:ext>
                </a:extLst>
              </p:cNvPr>
              <p:cNvSpPr txBox="1"/>
              <p:nvPr/>
            </p:nvSpPr>
            <p:spPr>
              <a:xfrm>
                <a:off x="449989" y="2006481"/>
                <a:ext cx="5194236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原方程可化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pageBreak': True}">
                <a:extLst>
                  <a:ext uri="{FF2B5EF4-FFF2-40B4-BE49-F238E27FC236}">
                    <a16:creationId xmlns:a16="http://schemas.microsoft.com/office/drawing/2014/main" id="{8E862EAF-2052-53DA-19BF-D750AC04DF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6481"/>
                <a:ext cx="5194236" cy="771411"/>
              </a:xfrm>
              <a:prstGeom prst="rect">
                <a:avLst/>
              </a:prstGeom>
              <a:blipFill>
                <a:blip r:embed="rId3"/>
                <a:stretch>
                  <a:fillRect l="-1878" r="-176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CD0C344-66B2-E3FD-102A-8576C0A28A2D}"/>
              </a:ext>
            </a:extLst>
          </p:cNvPr>
          <p:cNvSpPr txBox="1"/>
          <p:nvPr/>
        </p:nvSpPr>
        <p:spPr>
          <a:xfrm>
            <a:off x="449989" y="2684280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F74F99-7926-F4B1-AD21-F2477437D4A9}"/>
              </a:ext>
            </a:extLst>
          </p:cNvPr>
          <p:cNvSpPr txBox="1"/>
          <p:nvPr/>
        </p:nvSpPr>
        <p:spPr>
          <a:xfrm>
            <a:off x="449989" y="3159768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F859EF-908A-890D-2142-6561ABBBC2BB}"/>
              </a:ext>
            </a:extLst>
          </p:cNvPr>
          <p:cNvSpPr txBox="1"/>
          <p:nvPr/>
        </p:nvSpPr>
        <p:spPr>
          <a:xfrm>
            <a:off x="449989" y="3635256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C605B3D-B2C4-661C-4F03-CDE19BEBE0FE}"/>
                  </a:ext>
                </a:extLst>
              </p:cNvPr>
              <p:cNvSpPr txBox="1"/>
              <p:nvPr/>
            </p:nvSpPr>
            <p:spPr>
              <a:xfrm>
                <a:off x="449989" y="4110744"/>
                <a:ext cx="3682111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pageBreak': True}">
                <a:extLst>
                  <a:ext uri="{FF2B5EF4-FFF2-40B4-BE49-F238E27FC236}">
                    <a16:creationId xmlns:a16="http://schemas.microsoft.com/office/drawing/2014/main" id="{0C605B3D-B2C4-661C-4F03-CDE19BEBE0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10744"/>
                <a:ext cx="3682111" cy="728231"/>
              </a:xfrm>
              <a:prstGeom prst="rect">
                <a:avLst/>
              </a:prstGeom>
              <a:blipFill>
                <a:blip r:embed="rId4"/>
                <a:stretch>
                  <a:fillRect l="-2649" r="-248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9" name="yt_shape_13039"/>
          <p:cNvSpPr txBox="1"/>
          <p:nvPr/>
        </p:nvSpPr>
        <p:spPr>
          <a:xfrm>
            <a:off x="540000" y="900000"/>
            <a:ext cx="60304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分子、分母为整数的一元一次方程</a:t>
            </a:r>
          </a:p>
        </p:txBody>
      </p:sp>
      <p:sp>
        <p:nvSpPr>
          <p:cNvPr id="13040" name="yt_shape_13040"/>
          <p:cNvSpPr txBox="1"/>
          <p:nvPr/>
        </p:nvSpPr>
        <p:spPr>
          <a:xfrm>
            <a:off x="540000" y="1399565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技巧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常规直接去分母</a:t>
            </a:r>
          </a:p>
        </p:txBody>
      </p:sp>
      <p:sp>
        <p:nvSpPr>
          <p:cNvPr id="13041" name="yt_shape_13041"/>
          <p:cNvSpPr txBox="1"/>
          <p:nvPr/>
        </p:nvSpPr>
        <p:spPr>
          <a:xfrm>
            <a:off x="540000" y="1878868"/>
            <a:ext cx="16158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42" name="yt_shape_13042"/>
              <p:cNvSpPr txBox="1"/>
              <p:nvPr/>
            </p:nvSpPr>
            <p:spPr>
              <a:xfrm>
                <a:off x="540000" y="2358171"/>
                <a:ext cx="412978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42" name="yt_shape_13042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8171"/>
                <a:ext cx="4129785" cy="642740"/>
              </a:xfrm>
              <a:prstGeom prst="rect">
                <a:avLst/>
              </a:prstGeom>
              <a:blipFill>
                <a:blip r:embed="rId2"/>
                <a:stretch>
                  <a:fillRect l="-4579" r="-339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44" name="yt_shape_13044"/>
              <p:cNvSpPr txBox="1"/>
              <p:nvPr/>
            </p:nvSpPr>
            <p:spPr>
              <a:xfrm>
                <a:off x="540000" y="3051699"/>
                <a:ext cx="8391721" cy="20805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44" name="yt_shape_13044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51699"/>
                <a:ext cx="8391721" cy="2080506"/>
              </a:xfrm>
              <a:prstGeom prst="rect">
                <a:avLst/>
              </a:prstGeom>
              <a:blipFill>
                <a:blip r:embed="rId3"/>
                <a:stretch>
                  <a:fillRect l="-2253" t="-2639" r="-1308" b="-3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224921">
            <a:extLst>
              <a:ext uri="{FF2B5EF4-FFF2-40B4-BE49-F238E27FC236}">
                <a16:creationId xmlns:a16="http://schemas.microsoft.com/office/drawing/2014/main" id="{52420EC9-A6FB-AAE0-4B8E-2E9DB95D05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C8C886-FBA2-243D-3F02-F953F536E18C}"/>
              </a:ext>
            </a:extLst>
          </p:cNvPr>
          <p:cNvSpPr txBox="1"/>
          <p:nvPr/>
        </p:nvSpPr>
        <p:spPr>
          <a:xfrm>
            <a:off x="449989" y="3004893"/>
            <a:ext cx="849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E92444-4E92-E335-D5BB-505F1B77EB76}"/>
              </a:ext>
            </a:extLst>
          </p:cNvPr>
          <p:cNvSpPr txBox="1"/>
          <p:nvPr/>
        </p:nvSpPr>
        <p:spPr>
          <a:xfrm>
            <a:off x="449989" y="3480381"/>
            <a:ext cx="589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35483C-C0FE-17BF-FF73-8152ABF6AF67}"/>
              </a:ext>
            </a:extLst>
          </p:cNvPr>
          <p:cNvSpPr txBox="1"/>
          <p:nvPr/>
        </p:nvSpPr>
        <p:spPr>
          <a:xfrm>
            <a:off x="449989" y="3955869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E328E6F-44AB-5AB5-B8C7-898B011C2C69}"/>
                  </a:ext>
                </a:extLst>
              </p:cNvPr>
              <p:cNvSpPr txBox="1"/>
              <p:nvPr/>
            </p:nvSpPr>
            <p:spPr>
              <a:xfrm>
                <a:off x="449989" y="4431357"/>
                <a:ext cx="3658298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, 'mathAnswerShape': 1}">
                <a:extLst>
                  <a:ext uri="{FF2B5EF4-FFF2-40B4-BE49-F238E27FC236}">
                    <a16:creationId xmlns:a16="http://schemas.microsoft.com/office/drawing/2014/main" id="{AE328E6F-44AB-5AB5-B8C7-898B011C2C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1357"/>
                <a:ext cx="3658298" cy="727533"/>
              </a:xfrm>
              <a:prstGeom prst="rect">
                <a:avLst/>
              </a:prstGeom>
              <a:blipFill>
                <a:blip r:embed="rId5"/>
                <a:stretch>
                  <a:fillRect l="-2667" r="-2500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46" name="yt_shape_13046"/>
              <p:cNvSpPr txBox="1"/>
              <p:nvPr/>
            </p:nvSpPr>
            <p:spPr>
              <a:xfrm>
                <a:off x="540000" y="900000"/>
                <a:ext cx="9701374" cy="3030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46" name="yt_shape_13046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01374" cy="3030510"/>
              </a:xfrm>
              <a:prstGeom prst="rect">
                <a:avLst/>
              </a:prstGeom>
              <a:blipFill>
                <a:blip r:embed="rId2"/>
                <a:stretch>
                  <a:fillRect l="-1948" r="-1006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CD5A471-B544-2ED8-BC78-57787FA573AA}"/>
              </a:ext>
            </a:extLst>
          </p:cNvPr>
          <p:cNvSpPr txBox="1"/>
          <p:nvPr/>
        </p:nvSpPr>
        <p:spPr>
          <a:xfrm>
            <a:off x="449989" y="1528072"/>
            <a:ext cx="9787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DF619D-220D-44D2-190A-11B1C4F5D832}"/>
              </a:ext>
            </a:extLst>
          </p:cNvPr>
          <p:cNvSpPr txBox="1"/>
          <p:nvPr/>
        </p:nvSpPr>
        <p:spPr>
          <a:xfrm>
            <a:off x="449989" y="2003560"/>
            <a:ext cx="750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ADC80D-5849-6AEF-C1D0-599D0E6A4469}"/>
              </a:ext>
            </a:extLst>
          </p:cNvPr>
          <p:cNvSpPr txBox="1"/>
          <p:nvPr/>
        </p:nvSpPr>
        <p:spPr>
          <a:xfrm>
            <a:off x="449989" y="2479048"/>
            <a:ext cx="7196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134D3B-83D7-A93A-1BF3-A6ADBD3CBCD1}"/>
              </a:ext>
            </a:extLst>
          </p:cNvPr>
          <p:cNvSpPr txBox="1"/>
          <p:nvPr/>
        </p:nvSpPr>
        <p:spPr>
          <a:xfrm>
            <a:off x="449989" y="2954536"/>
            <a:ext cx="45137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5DCEDA-7B77-CE43-8A90-A1AB3C396D41}"/>
              </a:ext>
            </a:extLst>
          </p:cNvPr>
          <p:cNvSpPr txBox="1"/>
          <p:nvPr/>
        </p:nvSpPr>
        <p:spPr>
          <a:xfrm>
            <a:off x="449989" y="3430024"/>
            <a:ext cx="3763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49" name="yt_shape_13049"/>
              <p:cNvSpPr txBox="1"/>
              <p:nvPr/>
            </p:nvSpPr>
            <p:spPr>
              <a:xfrm>
                <a:off x="540000" y="900000"/>
                <a:ext cx="7265322" cy="42163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巧用拆项法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拆项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49" name="yt_shape_13049" descr="{&quot;rangeId&quot;:1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65322" cy="4216347"/>
              </a:xfrm>
              <a:prstGeom prst="rect">
                <a:avLst/>
              </a:prstGeom>
              <a:blipFill>
                <a:blip r:embed="rId2"/>
                <a:stretch>
                  <a:fillRect l="-2603" t="-1302" r="-1847" b="-1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46222A3-40D3-0C63-E1B0-F557211F5C24}"/>
              </a:ext>
            </a:extLst>
          </p:cNvPr>
          <p:cNvSpPr txBox="1"/>
          <p:nvPr/>
        </p:nvSpPr>
        <p:spPr>
          <a:xfrm>
            <a:off x="449989" y="263983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拆项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5BA735-B99B-8169-CA36-C549894B955B}"/>
                  </a:ext>
                </a:extLst>
              </p:cNvPr>
              <p:cNvSpPr txBox="1"/>
              <p:nvPr/>
            </p:nvSpPr>
            <p:spPr>
              <a:xfrm>
                <a:off x="449989" y="3115318"/>
                <a:ext cx="7375144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pageBreak': True}">
                <a:extLst>
                  <a:ext uri="{FF2B5EF4-FFF2-40B4-BE49-F238E27FC236}">
                    <a16:creationId xmlns:a16="http://schemas.microsoft.com/office/drawing/2014/main" id="{C95BA735-B99B-8169-CA36-C549894B95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15318"/>
                <a:ext cx="7375144" cy="730327"/>
              </a:xfrm>
              <a:prstGeom prst="rect">
                <a:avLst/>
              </a:prstGeom>
              <a:blipFill>
                <a:blip r:embed="rId3"/>
                <a:stretch>
                  <a:fillRect l="-1322" r="-148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501489A-E090-A9CB-D6BD-19A47EC5519B}"/>
                  </a:ext>
                </a:extLst>
              </p:cNvPr>
              <p:cNvSpPr txBox="1"/>
              <p:nvPr/>
            </p:nvSpPr>
            <p:spPr>
              <a:xfrm>
                <a:off x="449989" y="3752033"/>
                <a:ext cx="2929256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整理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pageBreak': True}">
                <a:extLst>
                  <a:ext uri="{FF2B5EF4-FFF2-40B4-BE49-F238E27FC236}">
                    <a16:creationId xmlns:a16="http://schemas.microsoft.com/office/drawing/2014/main" id="{1501489A-E090-A9CB-D6BD-19A47EC551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52033"/>
                <a:ext cx="2929256" cy="730326"/>
              </a:xfrm>
              <a:prstGeom prst="rect">
                <a:avLst/>
              </a:prstGeom>
              <a:blipFill>
                <a:blip r:embed="rId4"/>
                <a:stretch>
                  <a:fillRect l="-3333" r="-3333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8CD491-0979-5D4B-407A-248B6C89CA80}"/>
                  </a:ext>
                </a:extLst>
              </p:cNvPr>
              <p:cNvSpPr txBox="1"/>
              <p:nvPr/>
            </p:nvSpPr>
            <p:spPr>
              <a:xfrm>
                <a:off x="449989" y="4388747"/>
                <a:ext cx="17009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pageBreak': True}">
                <a:extLst>
                  <a:ext uri="{FF2B5EF4-FFF2-40B4-BE49-F238E27FC236}">
                    <a16:creationId xmlns:a16="http://schemas.microsoft.com/office/drawing/2014/main" id="{7B8CD491-0979-5D4B-407A-248B6C89CA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8747"/>
                <a:ext cx="1700911" cy="733629"/>
              </a:xfrm>
              <a:prstGeom prst="rect">
                <a:avLst/>
              </a:prstGeom>
              <a:blipFill>
                <a:blip r:embed="rId5"/>
                <a:stretch>
                  <a:fillRect l="-5735" r="-537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8" name="yt_shape_13058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含括号的一元一次方程</a:t>
            </a:r>
          </a:p>
        </p:txBody>
      </p:sp>
      <p:sp>
        <p:nvSpPr>
          <p:cNvPr id="13059" name="yt_shape_13059"/>
          <p:cNvSpPr txBox="1"/>
          <p:nvPr/>
        </p:nvSpPr>
        <p:spPr>
          <a:xfrm>
            <a:off x="540000" y="1399565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技巧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整体合并去括号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60" name="yt_shape_13060"/>
              <p:cNvSpPr txBox="1"/>
              <p:nvPr/>
            </p:nvSpPr>
            <p:spPr>
              <a:xfrm>
                <a:off x="540000" y="1878868"/>
                <a:ext cx="7070846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60" name="yt_shape_13060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7070846" cy="641266"/>
              </a:xfrm>
              <a:prstGeom prst="rect">
                <a:avLst/>
              </a:prstGeom>
              <a:blipFill>
                <a:blip r:embed="rId2"/>
                <a:stretch>
                  <a:fillRect l="-2675" r="-172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62" name="yt_shape_13062"/>
              <p:cNvSpPr txBox="1"/>
              <p:nvPr/>
            </p:nvSpPr>
            <p:spPr>
              <a:xfrm>
                <a:off x="540000" y="2570922"/>
                <a:ext cx="5204951" cy="24819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乘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62" name="yt_shape_13062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0922"/>
                <a:ext cx="5204951" cy="2481961"/>
              </a:xfrm>
              <a:prstGeom prst="rect">
                <a:avLst/>
              </a:prstGeom>
              <a:blipFill>
                <a:blip r:embed="rId3"/>
                <a:stretch>
                  <a:fillRect l="-3634" t="-2211" r="-2696" b="-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225004">
            <a:extLst>
              <a:ext uri="{FF2B5EF4-FFF2-40B4-BE49-F238E27FC236}">
                <a16:creationId xmlns:a16="http://schemas.microsoft.com/office/drawing/2014/main" id="{C66BB54D-F7A5-20C4-87F0-E6F46A5BF3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05CAE4-5521-31B0-79DC-F5CC235CD415}"/>
              </a:ext>
            </a:extLst>
          </p:cNvPr>
          <p:cNvSpPr txBox="1"/>
          <p:nvPr/>
        </p:nvSpPr>
        <p:spPr>
          <a:xfrm>
            <a:off x="449989" y="252411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原方程可化为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134664-110D-B948-F421-35DE7E6A6AC8}"/>
                  </a:ext>
                </a:extLst>
              </p:cNvPr>
              <p:cNvSpPr txBox="1"/>
              <p:nvPr/>
            </p:nvSpPr>
            <p:spPr>
              <a:xfrm>
                <a:off x="449989" y="2999604"/>
                <a:ext cx="5334698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4D134664-110D-B948-F421-35DE7E6A6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99604"/>
                <a:ext cx="5334698" cy="767538"/>
              </a:xfrm>
              <a:prstGeom prst="rect">
                <a:avLst/>
              </a:prstGeom>
              <a:blipFill>
                <a:blip r:embed="rId5"/>
                <a:stretch>
                  <a:fillRect l="-1829" r="-182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860C67-9DAB-04A9-8C58-9AE7834CD2F3}"/>
                  </a:ext>
                </a:extLst>
              </p:cNvPr>
              <p:cNvSpPr txBox="1"/>
              <p:nvPr/>
            </p:nvSpPr>
            <p:spPr>
              <a:xfrm>
                <a:off x="449989" y="3673530"/>
                <a:ext cx="34820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mathAnswerShape': 1}">
                <a:extLst>
                  <a:ext uri="{FF2B5EF4-FFF2-40B4-BE49-F238E27FC236}">
                    <a16:creationId xmlns:a16="http://schemas.microsoft.com/office/drawing/2014/main" id="{9B860C67-9DAB-04A9-8C58-9AE7834CD2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3530"/>
                <a:ext cx="3482086" cy="768490"/>
              </a:xfrm>
              <a:prstGeom prst="rect">
                <a:avLst/>
              </a:prstGeom>
              <a:blipFill>
                <a:blip r:embed="rId6"/>
                <a:stretch>
                  <a:fillRect l="-2802" r="-28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AB4334-FA1C-17B6-AA6B-E43F33EBDC0A}"/>
                  </a:ext>
                </a:extLst>
              </p:cNvPr>
              <p:cNvSpPr txBox="1"/>
              <p:nvPr/>
            </p:nvSpPr>
            <p:spPr>
              <a:xfrm>
                <a:off x="449989" y="4348408"/>
                <a:ext cx="3072511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乘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4, 'mathAnswerShape': 1}">
                <a:extLst>
                  <a:ext uri="{FF2B5EF4-FFF2-40B4-BE49-F238E27FC236}">
                    <a16:creationId xmlns:a16="http://schemas.microsoft.com/office/drawing/2014/main" id="{77AB4334-FA1C-17B6-AA6B-E43F33EBDC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48408"/>
                <a:ext cx="3072511" cy="727278"/>
              </a:xfrm>
              <a:prstGeom prst="rect">
                <a:avLst/>
              </a:prstGeom>
              <a:blipFill>
                <a:blip r:embed="rId7"/>
                <a:stretch>
                  <a:fillRect l="-3175" r="-317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64" name="yt_shape_13064"/>
              <p:cNvSpPr txBox="1"/>
              <p:nvPr/>
            </p:nvSpPr>
            <p:spPr>
              <a:xfrm>
                <a:off x="540000" y="900000"/>
                <a:ext cx="9076203" cy="4388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技巧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整体合并去分母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64" name="yt_shape_13064" descr="{&quot;rangeId&quot;:15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76203" cy="4388637"/>
              </a:xfrm>
              <a:prstGeom prst="rect">
                <a:avLst/>
              </a:prstGeom>
              <a:blipFill>
                <a:blip r:embed="rId2"/>
                <a:stretch>
                  <a:fillRect l="-2083" t="-1250" r="-1142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B1C24F-A242-6A8E-4080-83BEF1D697AE}"/>
                  </a:ext>
                </a:extLst>
              </p:cNvPr>
              <p:cNvSpPr txBox="1"/>
              <p:nvPr/>
            </p:nvSpPr>
            <p:spPr>
              <a:xfrm>
                <a:off x="449989" y="2478032"/>
                <a:ext cx="916851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pageBreak': True}">
                <a:extLst>
                  <a:ext uri="{FF2B5EF4-FFF2-40B4-BE49-F238E27FC236}">
                    <a16:creationId xmlns:a16="http://schemas.microsoft.com/office/drawing/2014/main" id="{B4B1C24F-A242-6A8E-4080-83BEF1D697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8032"/>
                <a:ext cx="9168512" cy="767474"/>
              </a:xfrm>
              <a:prstGeom prst="rect">
                <a:avLst/>
              </a:prstGeom>
              <a:blipFill>
                <a:blip r:embed="rId3"/>
                <a:stretch>
                  <a:fillRect l="-1064" r="-106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159EDC4-16FB-B18F-AE9E-779A91013480}"/>
                  </a:ext>
                </a:extLst>
              </p:cNvPr>
              <p:cNvSpPr txBox="1"/>
              <p:nvPr/>
            </p:nvSpPr>
            <p:spPr>
              <a:xfrm>
                <a:off x="449989" y="3151894"/>
                <a:ext cx="5964936" cy="7657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pageBreak': True}">
                <a:extLst>
                  <a:ext uri="{FF2B5EF4-FFF2-40B4-BE49-F238E27FC236}">
                    <a16:creationId xmlns:a16="http://schemas.microsoft.com/office/drawing/2014/main" id="{8159EDC4-16FB-B18F-AE9E-779A910134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1894"/>
                <a:ext cx="5964936" cy="765760"/>
              </a:xfrm>
              <a:prstGeom prst="rect">
                <a:avLst/>
              </a:prstGeom>
              <a:blipFill>
                <a:blip r:embed="rId4"/>
                <a:stretch>
                  <a:fillRect l="-1636" r="-1636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4506491-7339-DA94-BC44-FB0582E1D617}"/>
              </a:ext>
            </a:extLst>
          </p:cNvPr>
          <p:cNvSpPr txBox="1"/>
          <p:nvPr/>
        </p:nvSpPr>
        <p:spPr>
          <a:xfrm>
            <a:off x="449989" y="3824042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B5F7DD-9B89-D92E-8779-8C1DBB59CDF2}"/>
              </a:ext>
            </a:extLst>
          </p:cNvPr>
          <p:cNvSpPr txBox="1"/>
          <p:nvPr/>
        </p:nvSpPr>
        <p:spPr>
          <a:xfrm>
            <a:off x="449989" y="4299530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964D55-4D51-4556-A587-16A059279D18}"/>
              </a:ext>
            </a:extLst>
          </p:cNvPr>
          <p:cNvSpPr txBox="1"/>
          <p:nvPr/>
        </p:nvSpPr>
        <p:spPr>
          <a:xfrm>
            <a:off x="449989" y="4775018"/>
            <a:ext cx="43726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1885</Words>
  <Application>Microsoft Office PowerPoint</Application>
  <PresentationFormat>宽屏</PresentationFormat>
  <Paragraphs>145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5</cp:revision>
  <dcterms:created xsi:type="dcterms:W3CDTF">2024-07-31T01:35:33Z</dcterms:created>
  <dcterms:modified xsi:type="dcterms:W3CDTF">2024-07-31T08:46:28Z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