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1" r:id="rId5"/>
    <p:sldId id="390" r:id="rId6"/>
    <p:sldId id="389" r:id="rId7"/>
    <p:sldId id="388" r:id="rId8"/>
    <p:sldId id="385" r:id="rId9"/>
    <p:sldId id="384" r:id="rId10"/>
    <p:sldId id="423" r:id="rId11"/>
    <p:sldId id="382" r:id="rId12"/>
    <p:sldId id="381" r:id="rId13"/>
    <p:sldId id="380" r:id="rId14"/>
    <p:sldId id="424" r:id="rId15"/>
    <p:sldId id="377" r:id="rId16"/>
    <p:sldId id="376" r:id="rId17"/>
    <p:sldId id="375" r:id="rId18"/>
    <p:sldId id="374" r:id="rId19"/>
    <p:sldId id="425" r:id="rId20"/>
    <p:sldId id="372" r:id="rId21"/>
    <p:sldId id="371" r:id="rId22"/>
    <p:sldId id="370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288030" y="2924810"/>
            <a:ext cx="5808435" cy="98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500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2014913"/>
            <a:ext cx="1276190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5238" y="2738887"/>
            <a:ext cx="257142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5714" y="4167783"/>
            <a:ext cx="276190" cy="2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4761" y="5596679"/>
            <a:ext cx="1600000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5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4705331"/>
            <a:ext cx="1066666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1294130" y="828040"/>
            <a:ext cx="5808435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4040" y="3163350"/>
            <a:ext cx="4685714" cy="324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98801" y="3859190"/>
            <a:ext cx="1333333" cy="266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845945" y="4364990"/>
            <a:ext cx="9192350" cy="210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77035" y="5233670"/>
            <a:ext cx="801814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61970" y="5931535"/>
            <a:ext cx="303466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78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5080" y="3474720"/>
            <a:ext cx="706882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7460" y="4165600"/>
            <a:ext cx="357759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1435" y="4769485"/>
            <a:ext cx="312610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4920" y="5499100"/>
            <a:ext cx="370586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324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09395" y="1186815"/>
            <a:ext cx="9264740" cy="463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1209" y="1358364"/>
            <a:ext cx="8057142" cy="36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1209" y="2054261"/>
            <a:ext cx="4095238" cy="324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1209" y="2721559"/>
            <a:ext cx="8019047" cy="36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1209" y="3426988"/>
            <a:ext cx="3076190" cy="31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71295" y="4084955"/>
            <a:ext cx="4692015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71209" y="5181029"/>
            <a:ext cx="9200000" cy="36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284"/>
            <a:ext cx="10800000" cy="46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4285" y="2359975"/>
            <a:ext cx="428571" cy="305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3518535" y="1617345"/>
            <a:ext cx="5375910" cy="344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1345" y="1702435"/>
            <a:ext cx="559308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24835" y="2375535"/>
            <a:ext cx="586740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71190" y="3108960"/>
            <a:ext cx="510159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30880" y="3813810"/>
            <a:ext cx="411924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1850" y="4483735"/>
            <a:ext cx="180022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294130" y="828040"/>
            <a:ext cx="9624785" cy="535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1655" y="3164205"/>
            <a:ext cx="766572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0540" y="3821430"/>
            <a:ext cx="893889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9920" y="4469130"/>
            <a:ext cx="411924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3570" y="5149850"/>
            <a:ext cx="340804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8485" y="5795010"/>
            <a:ext cx="752030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127760" y="2018030"/>
            <a:ext cx="10128975" cy="28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660" y="2303780"/>
            <a:ext cx="10076180" cy="106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9574" y="3629613"/>
            <a:ext cx="2447619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7110" y="4209415"/>
            <a:ext cx="231838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7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7834"/>
            <a:ext cx="10800000" cy="385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276762"/>
            <a:ext cx="342857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451587"/>
            <a:ext cx="342857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39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2889250" y="692785"/>
            <a:ext cx="3072220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7335" y="821690"/>
            <a:ext cx="304419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13685" y="1517015"/>
            <a:ext cx="262318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2305" y="2041525"/>
            <a:ext cx="1985645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79140" y="2832100"/>
            <a:ext cx="138049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792730" y="3406140"/>
            <a:ext cx="6960325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697480" y="3458845"/>
            <a:ext cx="396494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43505" y="4119880"/>
            <a:ext cx="696150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21735" y="4772025"/>
            <a:ext cx="492442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83330" y="5462905"/>
            <a:ext cx="66548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86685" y="6075045"/>
            <a:ext cx="472884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284"/>
            <a:ext cx="10800000" cy="442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760855"/>
            <a:ext cx="10128975" cy="351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2083435" y="1258570"/>
            <a:ext cx="8328750" cy="469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5249" y="1430272"/>
            <a:ext cx="3257142" cy="32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5335" y="2078990"/>
            <a:ext cx="501904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5249" y="2746971"/>
            <a:ext cx="6952380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45249" y="3414862"/>
            <a:ext cx="5790476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45249" y="4092294"/>
            <a:ext cx="2723809" cy="30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45335" y="4740910"/>
            <a:ext cx="801052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45249" y="5408993"/>
            <a:ext cx="8047619" cy="33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792220" y="1772285"/>
            <a:ext cx="508834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4034" y="1905935"/>
            <a:ext cx="2733333" cy="30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4034" y="2545744"/>
            <a:ext cx="2714285" cy="353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54034" y="3252398"/>
            <a:ext cx="4685714" cy="30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54034" y="3873108"/>
            <a:ext cx="2714285" cy="34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54034" y="4589312"/>
            <a:ext cx="4685714" cy="29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55370" y="1628140"/>
            <a:ext cx="10128975" cy="392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565" y="1706245"/>
            <a:ext cx="10208260" cy="111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184" y="3086527"/>
            <a:ext cx="6295238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7184" y="3782379"/>
            <a:ext cx="3609523" cy="2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4565" y="4365625"/>
            <a:ext cx="10208260" cy="111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712430"/>
            <a:ext cx="295237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70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999012"/>
            <a:ext cx="295238" cy="30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456785"/>
            <a:ext cx="304761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505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4159158"/>
            <a:ext cx="295237" cy="304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789994"/>
            <a:ext cx="295237" cy="30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055370" y="2853055"/>
            <a:ext cx="9696540" cy="8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199"/>
            <a:ext cx="10800000" cy="286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4761" y="4653426"/>
            <a:ext cx="266666" cy="28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7999"/>
            <a:ext cx="102355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806" y="3084922"/>
            <a:ext cx="279808" cy="27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69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222200"/>
            <a:ext cx="276190" cy="29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48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139555" y="2101850"/>
            <a:ext cx="1648460" cy="984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0" y="3253740"/>
            <a:ext cx="1177925" cy="98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7200" y="5234940"/>
            <a:ext cx="76263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97605" y="5132070"/>
            <a:ext cx="63881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90820" y="5234940"/>
            <a:ext cx="62801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2024-07-30T05:32:49Z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