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3009900"/>
            <a:ext cx="85725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412875"/>
            <a:ext cx="1097915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9935" y="141287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9935" y="444944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2044700"/>
            <a:ext cx="10896600" cy="276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216154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2065" y="3311525"/>
            <a:ext cx="87566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9960" y="4296410"/>
            <a:ext cx="49276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201150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4490" y="1822450"/>
            <a:ext cx="3709670" cy="1831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6895" y="1710055"/>
            <a:ext cx="3709670" cy="207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4490" y="4843145"/>
            <a:ext cx="4287520" cy="1831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6895" y="4655820"/>
            <a:ext cx="3709670" cy="207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