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0" y="3149600"/>
            <a:ext cx="32639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304925"/>
            <a:ext cx="109283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315" y="23717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315" y="45815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2885" y="2394585"/>
            <a:ext cx="1671320" cy="64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6440" y="3717290"/>
            <a:ext cx="11455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560" y="5438775"/>
            <a:ext cx="499110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619250"/>
            <a:ext cx="10966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410" y="3230880"/>
            <a:ext cx="4093210" cy="208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