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87" r:id="rId8"/>
    <p:sldId id="368" r:id="rId9"/>
    <p:sldId id="388" r:id="rId10"/>
    <p:sldId id="366" r:id="rId11"/>
    <p:sldId id="389" r:id="rId12"/>
    <p:sldId id="390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3057525"/>
            <a:ext cx="98393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1402080"/>
            <a:ext cx="10272485" cy="427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155638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11860" y="242062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328485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15" y="414909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860" y="501332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1078865" y="756285"/>
            <a:ext cx="6600280" cy="583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3" r="4885" b="27339"/>
          <a:stretch>
            <a:fillRect/>
          </a:stretch>
        </p:blipFill>
        <p:spPr>
          <a:xfrm>
            <a:off x="8112760" y="1402080"/>
            <a:ext cx="3166745" cy="310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83629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3615" y="177292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263652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6780" y="342900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9470" y="429323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425" y="515747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9470" y="594995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" y="564515"/>
            <a:ext cx="9544050" cy="625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805" y="3122930"/>
            <a:ext cx="5317490" cy="137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99515" y="4725035"/>
            <a:ext cx="46767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15" y="5490845"/>
            <a:ext cx="6772275" cy="117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 b="13956"/>
          <a:stretch>
            <a:fillRect/>
          </a:stretch>
        </p:blipFill>
        <p:spPr>
          <a:xfrm>
            <a:off x="1128395" y="764540"/>
            <a:ext cx="10128885" cy="418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90868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3615" y="1901190"/>
            <a:ext cx="10302875" cy="9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370" y="3068955"/>
            <a:ext cx="10184130" cy="162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2" t="41205" b="18485"/>
          <a:stretch>
            <a:fillRect/>
          </a:stretch>
        </p:blipFill>
        <p:spPr>
          <a:xfrm>
            <a:off x="3863975" y="4076700"/>
            <a:ext cx="4087495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756244"/>
            <a:ext cx="9374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9605" y="3284855"/>
            <a:ext cx="406400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15415" y="414909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370" y="4863465"/>
            <a:ext cx="6772275" cy="86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7850" y="609282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545590"/>
            <a:ext cx="10128975" cy="419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3" t="41868" b="4145"/>
          <a:stretch>
            <a:fillRect/>
          </a:stretch>
        </p:blipFill>
        <p:spPr>
          <a:xfrm>
            <a:off x="8304530" y="906145"/>
            <a:ext cx="2195195" cy="316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162877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256476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860" y="342900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865" y="4218305"/>
            <a:ext cx="10255250" cy="148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00" y="690245"/>
            <a:ext cx="9624060" cy="478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4" b="45294"/>
          <a:stretch>
            <a:fillRect/>
          </a:stretch>
        </p:blipFill>
        <p:spPr>
          <a:xfrm>
            <a:off x="1787525" y="5516880"/>
            <a:ext cx="8917305" cy="109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8100" y="256476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905" y="3262630"/>
            <a:ext cx="7200900" cy="139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560" y="479679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8100" y="5633085"/>
            <a:ext cx="9516110" cy="98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460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3" r="6383" b="58487"/>
          <a:stretch>
            <a:fillRect/>
          </a:stretch>
        </p:blipFill>
        <p:spPr>
          <a:xfrm>
            <a:off x="6671945" y="4006215"/>
            <a:ext cx="385572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3" b="13959"/>
          <a:stretch>
            <a:fillRect/>
          </a:stretch>
        </p:blipFill>
        <p:spPr>
          <a:xfrm>
            <a:off x="1271905" y="908685"/>
            <a:ext cx="9759950" cy="567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980440"/>
            <a:ext cx="6106795" cy="1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39470" y="2708910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570" y="350075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860" y="4364990"/>
            <a:ext cx="10120630" cy="142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9515" y="5949315"/>
            <a:ext cx="67722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" y="554355"/>
            <a:ext cx="10403840" cy="444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 r="5551" b="29075"/>
          <a:stretch>
            <a:fillRect/>
          </a:stretch>
        </p:blipFill>
        <p:spPr>
          <a:xfrm>
            <a:off x="6728460" y="3845560"/>
            <a:ext cx="298323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