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86" r:id="rId7"/>
    <p:sldId id="368" r:id="rId8"/>
    <p:sldId id="373" r:id="rId9"/>
    <p:sldId id="375" r:id="rId10"/>
    <p:sldId id="379" r:id="rId11"/>
    <p:sldId id="381" r:id="rId12"/>
    <p:sldId id="383" r:id="rId13"/>
    <p:sldId id="387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50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60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8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8" name="yt_shape_1293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37" name="yt_image_1293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0" name="yt_shape_12940"/>
          <p:cNvSpPr txBox="1"/>
          <p:nvPr/>
        </p:nvSpPr>
        <p:spPr>
          <a:xfrm>
            <a:off x="540000" y="1597583"/>
            <a:ext cx="10618291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解含分母的一元一次方程的一般步骤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除以未知数的系数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1423FC-C45E-A9B5-8BED-787158897B05}"/>
              </a:ext>
            </a:extLst>
          </p:cNvPr>
          <p:cNvSpPr txBox="1"/>
          <p:nvPr/>
        </p:nvSpPr>
        <p:spPr>
          <a:xfrm>
            <a:off x="754789" y="2026265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4B7E36-417C-EDA4-E2DD-8477EA128E3F}"/>
              </a:ext>
            </a:extLst>
          </p:cNvPr>
          <p:cNvSpPr txBox="1"/>
          <p:nvPr/>
        </p:nvSpPr>
        <p:spPr>
          <a:xfrm>
            <a:off x="4412389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93" name="yt_shape_12993"/>
              <p:cNvSpPr txBox="1"/>
              <p:nvPr/>
            </p:nvSpPr>
            <p:spPr>
              <a:xfrm>
                <a:off x="540000" y="900000"/>
                <a:ext cx="7006726" cy="5274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93" name="yt_shape_12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06726" cy="5274906"/>
              </a:xfrm>
              <a:prstGeom prst="rect">
                <a:avLst/>
              </a:prstGeom>
              <a:blipFill>
                <a:blip r:embed="rId2"/>
                <a:stretch>
                  <a:fillRect l="-2698" t="-1040" r="-1741" b="-10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CDCFB2-CFB6-285E-4234-324956F1C92D}"/>
              </a:ext>
            </a:extLst>
          </p:cNvPr>
          <p:cNvSpPr txBox="1"/>
          <p:nvPr/>
        </p:nvSpPr>
        <p:spPr>
          <a:xfrm>
            <a:off x="449989" y="1772816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DB4A91-4BD8-2104-5EC3-685441AC1155}"/>
              </a:ext>
            </a:extLst>
          </p:cNvPr>
          <p:cNvSpPr txBox="1"/>
          <p:nvPr/>
        </p:nvSpPr>
        <p:spPr>
          <a:xfrm>
            <a:off x="449989" y="2248304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32D092-7364-F395-E04E-B2080F9AFBF9}"/>
              </a:ext>
            </a:extLst>
          </p:cNvPr>
          <p:cNvSpPr txBox="1"/>
          <p:nvPr/>
        </p:nvSpPr>
        <p:spPr>
          <a:xfrm>
            <a:off x="449989" y="2723792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32491D-EE02-C10E-5F46-0CA3DBFA6E49}"/>
                  </a:ext>
                </a:extLst>
              </p:cNvPr>
              <p:cNvSpPr txBox="1"/>
              <p:nvPr/>
            </p:nvSpPr>
            <p:spPr>
              <a:xfrm>
                <a:off x="449989" y="3872126"/>
                <a:ext cx="47219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32491D-EE02-C10E-5F46-0CA3DBFA6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126"/>
                <a:ext cx="4721923" cy="766077"/>
              </a:xfrm>
              <a:prstGeom prst="rect">
                <a:avLst/>
              </a:prstGeom>
              <a:blipFill>
                <a:blip r:embed="rId3"/>
                <a:stretch>
                  <a:fillRect l="-2067" r="-20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920D3C-5368-AC3F-E91C-DCFE55A8A17F}"/>
                  </a:ext>
                </a:extLst>
              </p:cNvPr>
              <p:cNvSpPr txBox="1"/>
              <p:nvPr/>
            </p:nvSpPr>
            <p:spPr>
              <a:xfrm>
                <a:off x="449989" y="4544591"/>
                <a:ext cx="38075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920D3C-5368-AC3F-E91C-DCFE55A8A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4591"/>
                <a:ext cx="3807523" cy="766077"/>
              </a:xfrm>
              <a:prstGeom prst="rect">
                <a:avLst/>
              </a:prstGeom>
              <a:blipFill>
                <a:blip r:embed="rId4"/>
                <a:stretch>
                  <a:fillRect l="-2564" r="-25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3C5D73-228E-7FAA-E37F-C606FA76D508}"/>
                  </a:ext>
                </a:extLst>
              </p:cNvPr>
              <p:cNvSpPr txBox="1"/>
              <p:nvPr/>
            </p:nvSpPr>
            <p:spPr>
              <a:xfrm>
                <a:off x="449989" y="5217056"/>
                <a:ext cx="3834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3C5D73-228E-7FAA-E37F-C606FA76D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7056"/>
                <a:ext cx="3834511" cy="765061"/>
              </a:xfrm>
              <a:prstGeom prst="rect">
                <a:avLst/>
              </a:prstGeom>
              <a:blipFill>
                <a:blip r:embed="rId5"/>
                <a:stretch>
                  <a:fillRect l="-2544" r="-23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8D10C7-A29D-41EA-7D39-ED75210F6F5C}"/>
                  </a:ext>
                </a:extLst>
              </p:cNvPr>
              <p:cNvSpPr txBox="1"/>
              <p:nvPr/>
            </p:nvSpPr>
            <p:spPr>
              <a:xfrm>
                <a:off x="449989" y="5888505"/>
                <a:ext cx="4139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8D10C7-A29D-41EA-7D39-ED75210F6F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8505"/>
                <a:ext cx="4139311" cy="726326"/>
              </a:xfrm>
              <a:prstGeom prst="rect">
                <a:avLst/>
              </a:prstGeom>
              <a:blipFill>
                <a:blip r:embed="rId6"/>
                <a:stretch>
                  <a:fillRect l="-2356" r="-22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99" name="yt_shape_12999"/>
              <p:cNvSpPr txBox="1"/>
              <p:nvPr/>
            </p:nvSpPr>
            <p:spPr>
              <a:xfrm>
                <a:off x="540119" y="900000"/>
                <a:ext cx="11492915" cy="3028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4c93"/>
                  </a:rPr>
                  <a:t>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求第二个方程的解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99" name="yt_shape_12999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28073"/>
              </a:xfrm>
              <a:prstGeom prst="rect">
                <a:avLst/>
              </a:prstGeom>
              <a:blipFill>
                <a:blip r:embed="rId2"/>
                <a:stretch>
                  <a:fillRect l="-164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443376-7BD5-9116-B5AE-EF7787F76FC5}"/>
              </a:ext>
            </a:extLst>
          </p:cNvPr>
          <p:cNvSpPr txBox="1"/>
          <p:nvPr/>
        </p:nvSpPr>
        <p:spPr>
          <a:xfrm>
            <a:off x="450108" y="2476635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37C7A9-898A-F336-D964-4852BF80C4B8}"/>
              </a:ext>
            </a:extLst>
          </p:cNvPr>
          <p:cNvSpPr txBox="1"/>
          <p:nvPr/>
        </p:nvSpPr>
        <p:spPr>
          <a:xfrm>
            <a:off x="2047499" y="2952123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ADC968-B101-9A9F-BD56-D43DF6C4B1B7}"/>
              </a:ext>
            </a:extLst>
          </p:cNvPr>
          <p:cNvSpPr txBox="1"/>
          <p:nvPr/>
        </p:nvSpPr>
        <p:spPr>
          <a:xfrm>
            <a:off x="2927648" y="3427611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3" name="yt_shape_13003"/>
              <p:cNvSpPr txBox="1"/>
              <p:nvPr/>
            </p:nvSpPr>
            <p:spPr>
              <a:xfrm>
                <a:off x="540000" y="900000"/>
                <a:ext cx="9697206" cy="29457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3" name="yt_shape_13003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7206" cy="2945743"/>
              </a:xfrm>
              <a:prstGeom prst="rect">
                <a:avLst/>
              </a:prstGeom>
              <a:blipFill>
                <a:blip r:embed="rId2"/>
                <a:stretch>
                  <a:fillRect l="-1950" t="-1863" r="-943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3F7E5B-7FBB-1E83-FCE3-9EB7F711F02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78350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173F7E5B-7FBB-1E83-FCE3-9EB7F711F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783508" cy="766077"/>
              </a:xfrm>
              <a:prstGeom prst="rect">
                <a:avLst/>
              </a:prstGeom>
              <a:blipFill>
                <a:blip r:embed="rId3"/>
                <a:stretch>
                  <a:fillRect l="-997" r="-9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BE1C93-022E-60B2-2081-A8B6400085B5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627830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6CBE1C93-022E-60B2-2081-A8B640008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6278308" cy="766077"/>
              </a:xfrm>
              <a:prstGeom prst="rect">
                <a:avLst/>
              </a:prstGeom>
              <a:blipFill>
                <a:blip r:embed="rId4"/>
                <a:stretch>
                  <a:fillRect l="-1553" r="-145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0D14BC-08DF-DF0C-A0B1-FC195B91908E}"/>
                  </a:ext>
                </a:extLst>
              </p:cNvPr>
              <p:cNvSpPr txBox="1"/>
              <p:nvPr/>
            </p:nvSpPr>
            <p:spPr>
              <a:xfrm>
                <a:off x="449989" y="2673612"/>
                <a:ext cx="383673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300D14BC-08DF-DF0C-A0B1-FC195B9190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3612"/>
                <a:ext cx="3836733" cy="766077"/>
              </a:xfrm>
              <a:prstGeom prst="rect">
                <a:avLst/>
              </a:prstGeom>
              <a:blipFill>
                <a:blip r:embed="rId5"/>
                <a:stretch>
                  <a:fillRect l="-2544" r="-23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CE81998-C13C-4F30-1F1F-DF2AE36662BD}"/>
              </a:ext>
            </a:extLst>
          </p:cNvPr>
          <p:cNvSpPr txBox="1"/>
          <p:nvPr/>
        </p:nvSpPr>
        <p:spPr>
          <a:xfrm>
            <a:off x="449989" y="3346077"/>
            <a:ext cx="1867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" name="yt_shape_1300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06" name="yt_image_1300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09" name="yt_shape_13009"/>
              <p:cNvSpPr txBox="1"/>
              <p:nvPr/>
            </p:nvSpPr>
            <p:spPr>
              <a:xfrm>
                <a:off x="540000" y="1546795"/>
                <a:ext cx="675345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趣味数学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800" b="0" i="0" u="none">
                    <a:solidFill>
                      <a:srgbClr val="1EE3CF"/>
                    </a:solidFill>
                    <a:effectLst/>
                    <a:latin typeface="Times New Roman" pitchFamily="28"/>
                    <a:ea typeface="Times New Roman" pitchFamily="28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</a:t>
                </a:r>
                <a:r>
                  <a:rPr lang="en-US" altLang="zh-CN" sz="800" b="0" i="0" u="none">
                    <a:solidFill>
                      <a:srgbClr val="1EE3CF"/>
                    </a:solidFill>
                    <a:effectLst/>
                    <a:latin typeface="Times New Roman" pitchFamily="8"/>
                    <a:ea typeface="宋体" pitchFamily="8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9" name="yt_shape_13009" descr="{&quot;rangeId&quot;:15,&quot;color&quot;:&quot;B&quot;,&quot;hasSerialNum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6795"/>
                <a:ext cx="6753452" cy="642163"/>
              </a:xfrm>
              <a:prstGeom prst="rect">
                <a:avLst/>
              </a:prstGeom>
              <a:blipFill>
                <a:blip r:embed="rId3"/>
                <a:stretch>
                  <a:fillRect l="-2800" r="-180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11" name="yt_shape_13011"/>
          <p:cNvSpPr txBox="1"/>
          <p:nvPr/>
        </p:nvSpPr>
        <p:spPr>
          <a:xfrm>
            <a:off x="540000" y="2239746"/>
            <a:ext cx="723274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圆圆在做作业时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发现题中有一个数字被墨水污染了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12" name="yt_shape_13012"/>
              <p:cNvSpPr txBox="1"/>
              <p:nvPr/>
            </p:nvSpPr>
            <p:spPr>
              <a:xfrm>
                <a:off x="540000" y="2702570"/>
                <a:ext cx="770563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若被污染的数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12" name="yt_shape_13012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2570"/>
                <a:ext cx="7705636" cy="642163"/>
              </a:xfrm>
              <a:prstGeom prst="rect">
                <a:avLst/>
              </a:prstGeom>
              <a:blipFill>
                <a:blip r:embed="rId4"/>
                <a:stretch>
                  <a:fillRect l="-2453" r="-142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14" name="yt_shape_13014"/>
              <p:cNvSpPr txBox="1"/>
              <p:nvPr/>
            </p:nvSpPr>
            <p:spPr>
              <a:xfrm>
                <a:off x="540000" y="3395521"/>
                <a:ext cx="924451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14" name="yt_shape_13014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5521"/>
                <a:ext cx="9244518" cy="642163"/>
              </a:xfrm>
              <a:prstGeom prst="rect">
                <a:avLst/>
              </a:prstGeom>
              <a:blipFill>
                <a:blip r:embed="rId5"/>
                <a:stretch>
                  <a:fillRect l="-2045" r="-105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16" name="yt_shape_13016"/>
          <p:cNvSpPr txBox="1"/>
          <p:nvPr/>
        </p:nvSpPr>
        <p:spPr>
          <a:xfrm>
            <a:off x="540000" y="4088472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如果计算结果等于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求被污染的数字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17" name="yt_shape_13017"/>
              <p:cNvSpPr txBox="1"/>
              <p:nvPr/>
            </p:nvSpPr>
            <p:spPr>
              <a:xfrm>
                <a:off x="540000" y="4567775"/>
                <a:ext cx="5772414" cy="2070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设被污染的数字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即被污染的数字是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17" name="yt_shape_13017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7775"/>
                <a:ext cx="5772414" cy="2070247"/>
              </a:xfrm>
              <a:prstGeom prst="rect">
                <a:avLst/>
              </a:prstGeom>
              <a:blipFill>
                <a:blip r:embed="rId6"/>
                <a:stretch>
                  <a:fillRect l="-3273" t="-2353" r="-2218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13951">
            <a:extLst>
              <a:ext uri="{FF2B5EF4-FFF2-40B4-BE49-F238E27FC236}">
                <a16:creationId xmlns:a16="http://schemas.microsoft.com/office/drawing/2014/main" id="{9C532A63-09B7-CF4C-56BE-8C93A86990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638" y="1720366"/>
            <a:ext cx="190689" cy="2888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1AF5F1-84BE-C37E-E386-82D824D1E036}"/>
                  </a:ext>
                </a:extLst>
              </p:cNvPr>
              <p:cNvSpPr txBox="1"/>
              <p:nvPr/>
            </p:nvSpPr>
            <p:spPr>
              <a:xfrm>
                <a:off x="449989" y="3348715"/>
                <a:ext cx="93351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5, 'mathAnswerShape': 1}">
                <a:extLst>
                  <a:ext uri="{FF2B5EF4-FFF2-40B4-BE49-F238E27FC236}">
                    <a16:creationId xmlns:a16="http://schemas.microsoft.com/office/drawing/2014/main" id="{B91AF5F1-84BE-C37E-E386-82D824D1E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8715"/>
                <a:ext cx="9335198" cy="729565"/>
              </a:xfrm>
              <a:prstGeom prst="rect">
                <a:avLst/>
              </a:prstGeom>
              <a:blipFill>
                <a:blip r:embed="rId8"/>
                <a:stretch>
                  <a:fillRect l="-1045" r="-104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441387D-8C4D-C330-F68D-9573D4873B24}"/>
              </a:ext>
            </a:extLst>
          </p:cNvPr>
          <p:cNvSpPr txBox="1"/>
          <p:nvPr/>
        </p:nvSpPr>
        <p:spPr>
          <a:xfrm>
            <a:off x="449989" y="4520969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设被污染的数字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051D82-9E78-84FE-32BF-122097428D23}"/>
                  </a:ext>
                </a:extLst>
              </p:cNvPr>
              <p:cNvSpPr txBox="1"/>
              <p:nvPr/>
            </p:nvSpPr>
            <p:spPr>
              <a:xfrm>
                <a:off x="449989" y="4996457"/>
                <a:ext cx="4240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A7051D82-9E78-84FE-32BF-122097428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6457"/>
                <a:ext cx="4240911" cy="768490"/>
              </a:xfrm>
              <a:prstGeom prst="rect">
                <a:avLst/>
              </a:prstGeom>
              <a:blipFill>
                <a:blip r:embed="rId9"/>
                <a:stretch>
                  <a:fillRect l="-2299" r="-22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6E92B33-5660-2924-8760-263DEDA4F126}"/>
              </a:ext>
            </a:extLst>
          </p:cNvPr>
          <p:cNvSpPr txBox="1"/>
          <p:nvPr/>
        </p:nvSpPr>
        <p:spPr>
          <a:xfrm>
            <a:off x="449989" y="567133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604AA7-0D73-B410-CDC2-3A2EE0EB49A4}"/>
              </a:ext>
            </a:extLst>
          </p:cNvPr>
          <p:cNvSpPr txBox="1"/>
          <p:nvPr/>
        </p:nvSpPr>
        <p:spPr>
          <a:xfrm>
            <a:off x="449989" y="6146823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即被污染的数字是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3" name="yt_shape_12943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42" name="yt_image_1294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5" name="yt_shape_12945"/>
          <p:cNvSpPr txBox="1"/>
          <p:nvPr/>
        </p:nvSpPr>
        <p:spPr>
          <a:xfrm>
            <a:off x="540000" y="1597583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解稍复杂的一元一次方程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46" name="yt_shape_12946"/>
              <p:cNvSpPr txBox="1"/>
              <p:nvPr/>
            </p:nvSpPr>
            <p:spPr>
              <a:xfrm>
                <a:off x="540000" y="2097148"/>
                <a:ext cx="535608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46" name="yt_shape_12946" descr="{&quot;rangeId&quot;: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7148"/>
                <a:ext cx="5356082" cy="642740"/>
              </a:xfrm>
              <a:prstGeom prst="rect">
                <a:avLst/>
              </a:prstGeom>
              <a:blipFill>
                <a:blip r:embed="rId3"/>
                <a:stretch>
                  <a:fillRect l="-3531" r="-23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48" name="yt_shape_12948"/>
          <p:cNvSpPr txBox="1"/>
          <p:nvPr/>
        </p:nvSpPr>
        <p:spPr>
          <a:xfrm>
            <a:off x="540000" y="2790676"/>
            <a:ext cx="6998244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去分母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        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sp>
        <p:nvSpPr>
          <p:cNvPr id="12949" name="yt_shape_12949"/>
          <p:cNvSpPr txBox="1"/>
          <p:nvPr/>
        </p:nvSpPr>
        <p:spPr>
          <a:xfrm>
            <a:off x="540000" y="4783077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开始发生错误的步骤是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50" name="yt_table_129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248273"/>
              </p:ext>
            </p:extLst>
          </p:nvPr>
        </p:nvGraphicFramePr>
        <p:xfrm>
          <a:off x="540056" y="526238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p:pic>
        <p:nvPicPr>
          <p:cNvPr id="3" name="yt_shape_1722390213604">
            <a:extLst>
              <a:ext uri="{FF2B5EF4-FFF2-40B4-BE49-F238E27FC236}">
                <a16:creationId xmlns:a16="http://schemas.microsoft.com/office/drawing/2014/main" id="{021E7F3C-554A-DCF5-5DC6-AF020D09DB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BB5993-DF4E-7E5F-46BF-1D57CBF0DC71}"/>
              </a:ext>
            </a:extLst>
          </p:cNvPr>
          <p:cNvSpPr txBox="1"/>
          <p:nvPr/>
        </p:nvSpPr>
        <p:spPr>
          <a:xfrm>
            <a:off x="4107589" y="47362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2" name="yt_shape_1295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同学们采用接力的方式求一元一次方程的解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d45e"/>
              </a:rPr>
              <a:t>每人只能看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到前一人给的式子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并进行一步计算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再将结果传递给下一人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76f3"/>
              </a:rPr>
              <a:t>最后求出方程的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自己负责的一步出现错误的是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55" name="yt_table_1295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718579"/>
              </p:ext>
            </p:extLst>
          </p:nvPr>
        </p:nvGraphicFramePr>
        <p:xfrm>
          <a:off x="540056" y="464449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pic>
        <p:nvPicPr>
          <p:cNvPr id="12954" name="yt_image_12954_skip" title="H_145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7383" y="2802390"/>
            <a:ext cx="4555789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FC15C4-16EE-2BA5-903C-10FB853C78ED}"/>
              </a:ext>
            </a:extLst>
          </p:cNvPr>
          <p:cNvSpPr txBox="1"/>
          <p:nvPr/>
        </p:nvSpPr>
        <p:spPr>
          <a:xfrm>
            <a:off x="62413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7" name="yt_shape_12957"/>
              <p:cNvSpPr txBox="1"/>
              <p:nvPr/>
            </p:nvSpPr>
            <p:spPr>
              <a:xfrm>
                <a:off x="540000" y="900000"/>
                <a:ext cx="6545061" cy="37239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7" name="yt_shape_12957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5061" cy="3723968"/>
              </a:xfrm>
              <a:prstGeom prst="rect">
                <a:avLst/>
              </a:prstGeom>
              <a:blipFill>
                <a:blip r:embed="rId2"/>
                <a:stretch>
                  <a:fillRect l="-2889" t="-1473" r="-2050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C170D7-3A85-E76C-5930-1B01489AC7AC}"/>
              </a:ext>
            </a:extLst>
          </p:cNvPr>
          <p:cNvSpPr txBox="1"/>
          <p:nvPr/>
        </p:nvSpPr>
        <p:spPr>
          <a:xfrm>
            <a:off x="449989" y="2004132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8A5F05-AC75-2743-58F9-7E8EBB6CC390}"/>
              </a:ext>
            </a:extLst>
          </p:cNvPr>
          <p:cNvSpPr txBox="1"/>
          <p:nvPr/>
        </p:nvSpPr>
        <p:spPr>
          <a:xfrm>
            <a:off x="449989" y="2479620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BB309B-6454-6287-F22C-ABAF22CC8582}"/>
              </a:ext>
            </a:extLst>
          </p:cNvPr>
          <p:cNvSpPr txBox="1"/>
          <p:nvPr/>
        </p:nvSpPr>
        <p:spPr>
          <a:xfrm>
            <a:off x="449989" y="2955108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548DB-6CA5-CBF9-8736-68D7C7E6BE20}"/>
              </a:ext>
            </a:extLst>
          </p:cNvPr>
          <p:cNvSpPr txBox="1"/>
          <p:nvPr/>
        </p:nvSpPr>
        <p:spPr>
          <a:xfrm>
            <a:off x="449989" y="3430596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17C577-AA80-E474-F2FA-82C24D3CAC44}"/>
                  </a:ext>
                </a:extLst>
              </p:cNvPr>
              <p:cNvSpPr txBox="1"/>
              <p:nvPr/>
            </p:nvSpPr>
            <p:spPr>
              <a:xfrm>
                <a:off x="449989" y="3906084"/>
                <a:ext cx="4064698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, 'pageBreak': True}">
                <a:extLst>
                  <a:ext uri="{FF2B5EF4-FFF2-40B4-BE49-F238E27FC236}">
                    <a16:creationId xmlns:a16="http://schemas.microsoft.com/office/drawing/2014/main" id="{4117C577-AA80-E474-F2FA-82C24D3CAC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084"/>
                <a:ext cx="4064698" cy="728675"/>
              </a:xfrm>
              <a:prstGeom prst="rect">
                <a:avLst/>
              </a:prstGeom>
              <a:blipFill>
                <a:blip r:embed="rId3"/>
                <a:stretch>
                  <a:fillRect l="-2399" r="-22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2" name="yt_shape_12962"/>
              <p:cNvSpPr txBox="1"/>
              <p:nvPr/>
            </p:nvSpPr>
            <p:spPr>
              <a:xfrm>
                <a:off x="540000" y="900000"/>
                <a:ext cx="6852838" cy="2711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62" name="yt_shape_12962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52838" cy="2711833"/>
              </a:xfrm>
              <a:prstGeom prst="rect">
                <a:avLst/>
              </a:prstGeom>
              <a:blipFill>
                <a:blip r:embed="rId2"/>
                <a:stretch>
                  <a:fillRect l="-2758" r="-1779" b="-6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27DFDF-8528-AE4D-A301-FF144308F512}"/>
              </a:ext>
            </a:extLst>
          </p:cNvPr>
          <p:cNvSpPr txBox="1"/>
          <p:nvPr/>
        </p:nvSpPr>
        <p:spPr>
          <a:xfrm>
            <a:off x="449989" y="1687965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DBA4BD-6499-DF0F-CD7D-E6A55958E1AA}"/>
              </a:ext>
            </a:extLst>
          </p:cNvPr>
          <p:cNvSpPr txBox="1"/>
          <p:nvPr/>
        </p:nvSpPr>
        <p:spPr>
          <a:xfrm>
            <a:off x="449989" y="2163453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C501F-A221-1585-901E-2276814B944B}"/>
              </a:ext>
            </a:extLst>
          </p:cNvPr>
          <p:cNvSpPr txBox="1"/>
          <p:nvPr/>
        </p:nvSpPr>
        <p:spPr>
          <a:xfrm>
            <a:off x="449989" y="2638941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D4B9AC-B4CF-3AE8-F88B-EA9CEE6FE831}"/>
              </a:ext>
            </a:extLst>
          </p:cNvPr>
          <p:cNvSpPr txBox="1"/>
          <p:nvPr/>
        </p:nvSpPr>
        <p:spPr>
          <a:xfrm>
            <a:off x="449989" y="3114429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方程法求解数量关系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66" name="yt_shape_12966"/>
              <p:cNvSpPr txBox="1"/>
              <p:nvPr/>
            </p:nvSpPr>
            <p:spPr>
              <a:xfrm>
                <a:off x="540000" y="1399565"/>
                <a:ext cx="8113631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66" name="yt_shape_1296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113631" cy="649152"/>
              </a:xfrm>
              <a:prstGeom prst="rect">
                <a:avLst/>
              </a:prstGeom>
              <a:blipFill>
                <a:blip r:embed="rId2"/>
                <a:stretch>
                  <a:fillRect l="-2329" r="-127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68" name="yt_table_129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8501"/>
              </p:ext>
            </p:extLst>
          </p:nvPr>
        </p:nvGraphicFramePr>
        <p:xfrm>
          <a:off x="540056" y="2099505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70" name="yt_shape_12970"/>
              <p:cNvSpPr txBox="1"/>
              <p:nvPr/>
            </p:nvSpPr>
            <p:spPr>
              <a:xfrm>
                <a:off x="540000" y="2625676"/>
                <a:ext cx="658635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70" name="yt_shape_12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5676"/>
                <a:ext cx="6586355" cy="642163"/>
              </a:xfrm>
              <a:prstGeom prst="rect">
                <a:avLst/>
              </a:prstGeom>
              <a:blipFill>
                <a:blip r:embed="rId3"/>
                <a:stretch>
                  <a:fillRect l="-2870" r="-18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72" name="yt_shape_12972"/>
              <p:cNvSpPr txBox="1"/>
              <p:nvPr/>
            </p:nvSpPr>
            <p:spPr>
              <a:xfrm>
                <a:off x="540000" y="3318627"/>
                <a:ext cx="9142759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72" name="yt_shape_1297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8627"/>
                <a:ext cx="9142759" cy="641779"/>
              </a:xfrm>
              <a:prstGeom prst="rect">
                <a:avLst/>
              </a:prstGeom>
              <a:blipFill>
                <a:blip r:embed="rId4"/>
                <a:stretch>
                  <a:fillRect l="-2068" r="-113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213689">
            <a:extLst>
              <a:ext uri="{FF2B5EF4-FFF2-40B4-BE49-F238E27FC236}">
                <a16:creationId xmlns:a16="http://schemas.microsoft.com/office/drawing/2014/main" id="{8F4B5D2D-0C71-50A0-0C5B-8DCE530936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6271E4-1C55-9C5F-08BA-DB6515F7E22C}"/>
              </a:ext>
            </a:extLst>
          </p:cNvPr>
          <p:cNvSpPr txBox="1"/>
          <p:nvPr/>
        </p:nvSpPr>
        <p:spPr>
          <a:xfrm>
            <a:off x="7672351" y="1352759"/>
            <a:ext cx="383286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E3A61B-2F94-B160-7024-6C128DA009F4}"/>
              </a:ext>
            </a:extLst>
          </p:cNvPr>
          <p:cNvSpPr txBox="1"/>
          <p:nvPr/>
        </p:nvSpPr>
        <p:spPr>
          <a:xfrm>
            <a:off x="5753446" y="2578870"/>
            <a:ext cx="12468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5D28BE-46E0-E215-0D13-2E4E3A092029}"/>
                  </a:ext>
                </a:extLst>
              </p:cNvPr>
              <p:cNvSpPr txBox="1"/>
              <p:nvPr/>
            </p:nvSpPr>
            <p:spPr>
              <a:xfrm>
                <a:off x="5718140" y="3271821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B95D28BE-46E0-E215-0D13-2E4E3A092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140" y="3271821"/>
                <a:ext cx="661099" cy="7291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7EB25D5-E2C3-CBB1-A773-5A15D1B4DB5A}"/>
              </a:ext>
            </a:extLst>
          </p:cNvPr>
          <p:cNvCxnSpPr/>
          <p:nvPr/>
        </p:nvCxnSpPr>
        <p:spPr>
          <a:xfrm>
            <a:off x="5455726" y="397324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76" name="yt_shape_12976"/>
              <p:cNvSpPr txBox="1"/>
              <p:nvPr/>
            </p:nvSpPr>
            <p:spPr>
              <a:xfrm>
                <a:off x="540000" y="1476064"/>
                <a:ext cx="5011244" cy="2392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76" name="yt_shape_12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6064"/>
                <a:ext cx="5011244" cy="2392258"/>
              </a:xfrm>
              <a:prstGeom prst="rect">
                <a:avLst/>
              </a:prstGeom>
              <a:blipFill>
                <a:blip r:embed="rId2"/>
                <a:stretch>
                  <a:fillRect l="-3771" r="-2798" b="-7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09D04A-689E-87F7-4941-EAE75D87DA1D}"/>
                  </a:ext>
                </a:extLst>
              </p:cNvPr>
              <p:cNvSpPr txBox="1"/>
              <p:nvPr/>
            </p:nvSpPr>
            <p:spPr>
              <a:xfrm>
                <a:off x="449989" y="1429258"/>
                <a:ext cx="489616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09D04A-689E-87F7-4941-EAE75D87D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29258"/>
                <a:ext cx="4896167" cy="766077"/>
              </a:xfrm>
              <a:prstGeom prst="rect">
                <a:avLst/>
              </a:prstGeom>
              <a:blipFill>
                <a:blip r:embed="rId3"/>
                <a:stretch>
                  <a:fillRect l="-1993" r="-199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70DB2-8780-D596-9457-19F8ABC6ADFF}"/>
                  </a:ext>
                </a:extLst>
              </p:cNvPr>
              <p:cNvSpPr txBox="1"/>
              <p:nvPr/>
            </p:nvSpPr>
            <p:spPr>
              <a:xfrm>
                <a:off x="449989" y="2101723"/>
                <a:ext cx="5142865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70DB2-8780-D596-9457-19F8ABC6A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1723"/>
                <a:ext cx="5142865" cy="729755"/>
              </a:xfrm>
              <a:prstGeom prst="rect">
                <a:avLst/>
              </a:prstGeom>
              <a:blipFill>
                <a:blip r:embed="rId4"/>
                <a:stretch>
                  <a:fillRect l="-1898" r="-201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375B1C-F131-3C44-EA9B-E2E3959705FF}"/>
                  </a:ext>
                </a:extLst>
              </p:cNvPr>
              <p:cNvSpPr txBox="1"/>
              <p:nvPr/>
            </p:nvSpPr>
            <p:spPr>
              <a:xfrm>
                <a:off x="449989" y="2737866"/>
                <a:ext cx="2773108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375B1C-F131-3C44-EA9B-E2E3959705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37866"/>
                <a:ext cx="2773108" cy="729755"/>
              </a:xfrm>
              <a:prstGeom prst="rect">
                <a:avLst/>
              </a:prstGeom>
              <a:blipFill>
                <a:blip r:embed="rId5"/>
                <a:stretch>
                  <a:fillRect l="-3516" r="-351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CDA8581-997C-016F-704E-7B60B7577170}"/>
              </a:ext>
            </a:extLst>
          </p:cNvPr>
          <p:cNvSpPr txBox="1"/>
          <p:nvPr/>
        </p:nvSpPr>
        <p:spPr>
          <a:xfrm>
            <a:off x="449989" y="3374009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74" name="yt_shape_12974"/>
              <p:cNvSpPr txBox="1"/>
              <p:nvPr/>
            </p:nvSpPr>
            <p:spPr>
              <a:xfrm>
                <a:off x="540000" y="836712"/>
                <a:ext cx="947522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74" name="yt_shape_129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9475223" cy="639855"/>
              </a:xfrm>
              <a:prstGeom prst="rect">
                <a:avLst/>
              </a:prstGeom>
              <a:blipFill>
                <a:blip r:embed="rId6"/>
                <a:stretch>
                  <a:fillRect l="-1995" r="-103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0" name="yt_shape_12980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79" name="yt_image_12979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82" name="yt_shape_12982"/>
              <p:cNvSpPr txBox="1"/>
              <p:nvPr/>
            </p:nvSpPr>
            <p:spPr>
              <a:xfrm>
                <a:off x="540000" y="1597583"/>
                <a:ext cx="9167190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中的分母化为整数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82" name="yt_shape_1298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9167190" cy="644985"/>
              </a:xfrm>
              <a:prstGeom prst="rect">
                <a:avLst/>
              </a:prstGeom>
              <a:blipFill>
                <a:blip r:embed="rId3"/>
                <a:stretch>
                  <a:fillRect l="-2063" r="-113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4" name="yt_table_12984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9308333"/>
                  </p:ext>
                </p:extLst>
              </p:nvPr>
            </p:nvGraphicFramePr>
            <p:xfrm>
              <a:off x="540056" y="2293356"/>
              <a:ext cx="7642099" cy="127190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3118676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984" name="yt_table_12984" descr="{&quot;rangeId&quot;:10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9308333"/>
                  </p:ext>
                </p:extLst>
              </p:nvPr>
            </p:nvGraphicFramePr>
            <p:xfrm>
              <a:off x="540056" y="2293356"/>
              <a:ext cx="7642099" cy="127190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3118676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891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511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6891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511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85" name="yt_shape_12985"/>
          <p:cNvSpPr txBox="1"/>
          <p:nvPr/>
        </p:nvSpPr>
        <p:spPr>
          <a:xfrm>
            <a:off x="540000" y="3615769"/>
            <a:ext cx="92637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6" name="yt_table_129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402585"/>
              </p:ext>
            </p:extLst>
          </p:nvPr>
        </p:nvGraphicFramePr>
        <p:xfrm>
          <a:off x="540056" y="4095072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88" name="yt_shape_12988"/>
              <p:cNvSpPr txBox="1"/>
              <p:nvPr/>
            </p:nvSpPr>
            <p:spPr>
              <a:xfrm>
                <a:off x="540000" y="4621243"/>
                <a:ext cx="1039252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88" name="yt_shape_129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1243"/>
                <a:ext cx="10392525" cy="639855"/>
              </a:xfrm>
              <a:prstGeom prst="rect">
                <a:avLst/>
              </a:prstGeom>
              <a:blipFill>
                <a:blip r:embed="rId5"/>
                <a:stretch>
                  <a:fillRect l="-1819" r="-82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09D0DF-32CC-8470-F77A-E65B82A45A3F}"/>
              </a:ext>
            </a:extLst>
          </p:cNvPr>
          <p:cNvSpPr txBox="1"/>
          <p:nvPr/>
        </p:nvSpPr>
        <p:spPr>
          <a:xfrm>
            <a:off x="8698257" y="1550777"/>
            <a:ext cx="400748" cy="7323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201DBB-3EA7-3EEC-2D77-A7943A054B92}"/>
              </a:ext>
            </a:extLst>
          </p:cNvPr>
          <p:cNvSpPr txBox="1"/>
          <p:nvPr/>
        </p:nvSpPr>
        <p:spPr>
          <a:xfrm>
            <a:off x="8811351" y="35689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59DC59-F548-3810-495B-28583FEAC6D9}"/>
              </a:ext>
            </a:extLst>
          </p:cNvPr>
          <p:cNvSpPr txBox="1"/>
          <p:nvPr/>
        </p:nvSpPr>
        <p:spPr>
          <a:xfrm>
            <a:off x="9827606" y="4574437"/>
            <a:ext cx="9420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90" name="yt_shape_12990"/>
              <p:cNvSpPr txBox="1"/>
              <p:nvPr/>
            </p:nvSpPr>
            <p:spPr>
              <a:xfrm>
                <a:off x="540119" y="900000"/>
                <a:ext cx="11492915" cy="1803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邵阳市实验中学单元卷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如果规定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❋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a53c,isEnd"/>
                  </a:rPr>
                  <a:t>b</a:t>
                </a:r>
                <a:b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90" name="yt_shape_12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03314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F772D0-3B05-21D3-728B-9C0C64CEFC3F}"/>
              </a:ext>
            </a:extLst>
          </p:cNvPr>
          <p:cNvSpPr txBox="1"/>
          <p:nvPr/>
        </p:nvSpPr>
        <p:spPr>
          <a:xfrm>
            <a:off x="6130183" y="1535502"/>
            <a:ext cx="942086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1688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