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3165475"/>
            <a:ext cx="49149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88341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44989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505" y="5965190"/>
            <a:ext cx="3010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2390775"/>
            <a:ext cx="109791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7955" y="3928110"/>
            <a:ext cx="11156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341120"/>
            <a:ext cx="110807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425" y="3714750"/>
            <a:ext cx="7255510" cy="241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