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6" r:id="rId8"/>
    <p:sldId id="391" r:id="rId9"/>
    <p:sldId id="378" r:id="rId10"/>
    <p:sldId id="380" r:id="rId11"/>
    <p:sldId id="384" r:id="rId12"/>
    <p:sldId id="392" r:id="rId13"/>
    <p:sldId id="387" r:id="rId14"/>
    <p:sldId id="388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7" name="yt_shape_12807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06" name="yt_image_1280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9" name="yt_shape_12809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括号前的数要与括号内的每一项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方程两边都乘以各分母的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不要漏乘不含分母的项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29c,isEnd"/>
              </a:rPr>
              <a:t>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分子是多项式时应加括号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如果分母中有小数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要首先化小数为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A25869-6AC2-9F87-6D7D-1BACDAB07204}"/>
              </a:ext>
            </a:extLst>
          </p:cNvPr>
          <p:cNvSpPr txBox="1"/>
          <p:nvPr/>
        </p:nvSpPr>
        <p:spPr>
          <a:xfrm>
            <a:off x="66223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A19AD5-470E-AA68-47F5-B309ECF0ECA4}"/>
              </a:ext>
            </a:extLst>
          </p:cNvPr>
          <p:cNvSpPr txBox="1"/>
          <p:nvPr/>
        </p:nvSpPr>
        <p:spPr>
          <a:xfrm>
            <a:off x="5403108" y="202626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最小公倍数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E89424-3ED3-3841-6BF9-295971045F4F}"/>
              </a:ext>
            </a:extLst>
          </p:cNvPr>
          <p:cNvSpPr txBox="1"/>
          <p:nvPr/>
        </p:nvSpPr>
        <p:spPr>
          <a:xfrm>
            <a:off x="8984507" y="250175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4" name="yt_shape_12864"/>
          <p:cNvSpPr txBox="1"/>
          <p:nvPr/>
        </p:nvSpPr>
        <p:spPr>
          <a:xfrm>
            <a:off x="540000" y="900000"/>
            <a:ext cx="608339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E32067-7491-4185-BF7C-D163C7A49B6B}"/>
              </a:ext>
            </a:extLst>
          </p:cNvPr>
          <p:cNvSpPr txBox="1"/>
          <p:nvPr/>
        </p:nvSpPr>
        <p:spPr>
          <a:xfrm>
            <a:off x="449989" y="1804170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A341F8-4868-AF26-B59F-839D7AA76056}"/>
              </a:ext>
            </a:extLst>
          </p:cNvPr>
          <p:cNvSpPr txBox="1"/>
          <p:nvPr/>
        </p:nvSpPr>
        <p:spPr>
          <a:xfrm>
            <a:off x="449989" y="2279658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52649D-459F-5B5D-A9AB-CD0D9CF36180}"/>
              </a:ext>
            </a:extLst>
          </p:cNvPr>
          <p:cNvSpPr txBox="1"/>
          <p:nvPr/>
        </p:nvSpPr>
        <p:spPr>
          <a:xfrm>
            <a:off x="449989" y="275514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AF2F79-79C0-4B8C-BD52-BFFADD0A5D3C}"/>
              </a:ext>
            </a:extLst>
          </p:cNvPr>
          <p:cNvSpPr txBox="1"/>
          <p:nvPr/>
        </p:nvSpPr>
        <p:spPr>
          <a:xfrm>
            <a:off x="449989" y="3230634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7" name="yt_shape_12867"/>
              <p:cNvSpPr txBox="1"/>
              <p:nvPr/>
            </p:nvSpPr>
            <p:spPr>
              <a:xfrm>
                <a:off x="540000" y="900000"/>
                <a:ext cx="6004849" cy="32323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分母化为整数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7" name="yt_shape_1286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4849" cy="3232360"/>
              </a:xfrm>
              <a:prstGeom prst="rect">
                <a:avLst/>
              </a:prstGeom>
              <a:blipFill>
                <a:blip r:embed="rId2"/>
                <a:stretch>
                  <a:fillRect l="-3147" r="-2132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39A7AD-E2C7-E94D-2F7C-5FCBD2680D8D}"/>
                  </a:ext>
                </a:extLst>
              </p:cNvPr>
              <p:cNvSpPr txBox="1"/>
              <p:nvPr/>
            </p:nvSpPr>
            <p:spPr>
              <a:xfrm>
                <a:off x="449989" y="1530993"/>
                <a:ext cx="58562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分母化为整数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BF39A7AD-E2C7-E94D-2F7C-5FCBD2680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0993"/>
                <a:ext cx="5856224" cy="766077"/>
              </a:xfrm>
              <a:prstGeom prst="rect">
                <a:avLst/>
              </a:prstGeom>
              <a:blipFill>
                <a:blip r:embed="rId3"/>
                <a:stretch>
                  <a:fillRect l="-1667" r="-15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EBD0AF7-24A9-03D1-1D85-10010736A790}"/>
              </a:ext>
            </a:extLst>
          </p:cNvPr>
          <p:cNvSpPr txBox="1"/>
          <p:nvPr/>
        </p:nvSpPr>
        <p:spPr>
          <a:xfrm>
            <a:off x="449989" y="2203458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CEA936-E02F-1BF0-145E-00741D0AD4B9}"/>
              </a:ext>
            </a:extLst>
          </p:cNvPr>
          <p:cNvSpPr txBox="1"/>
          <p:nvPr/>
        </p:nvSpPr>
        <p:spPr>
          <a:xfrm>
            <a:off x="449989" y="2678946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E8A9A8-E3D3-EFF1-63DD-5C2825C77F20}"/>
              </a:ext>
            </a:extLst>
          </p:cNvPr>
          <p:cNvSpPr txBox="1"/>
          <p:nvPr/>
        </p:nvSpPr>
        <p:spPr>
          <a:xfrm>
            <a:off x="449989" y="3154434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E38B48-6DC2-0389-6F1F-6791DA9C94C4}"/>
              </a:ext>
            </a:extLst>
          </p:cNvPr>
          <p:cNvSpPr txBox="1"/>
          <p:nvPr/>
        </p:nvSpPr>
        <p:spPr>
          <a:xfrm>
            <a:off x="449989" y="3629922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小明把关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da0c"/>
              </a:rPr>
              <a:t>的形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在去括号时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漏乘了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得到方程可化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把该方程化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所以原方程为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故该方程化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的形式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89FC5E-7F5B-E971-EFB3-D0A642433D41}"/>
              </a:ext>
            </a:extLst>
          </p:cNvPr>
          <p:cNvSpPr txBox="1"/>
          <p:nvPr/>
        </p:nvSpPr>
        <p:spPr>
          <a:xfrm>
            <a:off x="450108" y="2279658"/>
            <a:ext cx="767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A5779E-8192-585D-99FD-E4D3E3F57BA6}"/>
              </a:ext>
            </a:extLst>
          </p:cNvPr>
          <p:cNvSpPr txBox="1"/>
          <p:nvPr/>
        </p:nvSpPr>
        <p:spPr>
          <a:xfrm>
            <a:off x="450108" y="2755146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E3297A-1E68-E38F-4797-D1B75A0118C6}"/>
              </a:ext>
            </a:extLst>
          </p:cNvPr>
          <p:cNvSpPr txBox="1"/>
          <p:nvPr/>
        </p:nvSpPr>
        <p:spPr>
          <a:xfrm>
            <a:off x="450108" y="3706122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34E05-228D-F467-9497-7B8603CCD8DC}"/>
              </a:ext>
            </a:extLst>
          </p:cNvPr>
          <p:cNvSpPr txBox="1"/>
          <p:nvPr/>
        </p:nvSpPr>
        <p:spPr>
          <a:xfrm>
            <a:off x="450108" y="4181610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所以原方程为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083053-9C15-C388-649D-4DC47A427736}"/>
              </a:ext>
            </a:extLst>
          </p:cNvPr>
          <p:cNvSpPr txBox="1"/>
          <p:nvPr/>
        </p:nvSpPr>
        <p:spPr>
          <a:xfrm>
            <a:off x="450108" y="4657098"/>
            <a:ext cx="485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故该方程化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的形式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7" name="yt_shape_1287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76" name="yt_image_1287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9" name="yt_shape_12879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sym typeface="_⨹_1_e55a2"/>
              </a:rPr>
              <a:t>⊕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移项、合并同类项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CF0468-3A22-86F2-6342-1BE802D7AF12}"/>
              </a:ext>
            </a:extLst>
          </p:cNvPr>
          <p:cNvSpPr txBox="1"/>
          <p:nvPr/>
        </p:nvSpPr>
        <p:spPr>
          <a:xfrm>
            <a:off x="450108" y="2977241"/>
            <a:ext cx="68840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D76EEA-457F-0D93-9908-7EDD44C2C018}"/>
              </a:ext>
            </a:extLst>
          </p:cNvPr>
          <p:cNvSpPr txBox="1"/>
          <p:nvPr/>
        </p:nvSpPr>
        <p:spPr>
          <a:xfrm>
            <a:off x="450108" y="3928217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5B4FBF-1F3A-9382-8D5B-B73216895B82}"/>
              </a:ext>
            </a:extLst>
          </p:cNvPr>
          <p:cNvSpPr txBox="1"/>
          <p:nvPr/>
        </p:nvSpPr>
        <p:spPr>
          <a:xfrm>
            <a:off x="450108" y="4403705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9F232C-FFB2-6E0F-D81A-E4A9DC81EC45}"/>
              </a:ext>
            </a:extLst>
          </p:cNvPr>
          <p:cNvSpPr txBox="1"/>
          <p:nvPr/>
        </p:nvSpPr>
        <p:spPr>
          <a:xfrm>
            <a:off x="450108" y="4879193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FD27E8-5981-B2A8-8F0E-6C74F87E5146}"/>
              </a:ext>
            </a:extLst>
          </p:cNvPr>
          <p:cNvSpPr txBox="1"/>
          <p:nvPr/>
        </p:nvSpPr>
        <p:spPr>
          <a:xfrm>
            <a:off x="450108" y="5354681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5" name="yt_shape_1288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884" name="yt_image_12884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887" name="yt_table_12887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53909"/>
              </p:ext>
            </p:extLst>
          </p:nvPr>
        </p:nvGraphicFramePr>
        <p:xfrm>
          <a:off x="540000" y="1503363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在去分母时应注意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不要漏乘不含分母的项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0_13965"/>
                        </a:rPr>
                        <a:t>分子是多项式的要添括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分子、分母中含有小数的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9_f3365"/>
                        </a:rPr>
                        <a:t>一般先利用分数的基本性质把小数转化成整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再去分母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2" name="yt_shape_1281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11" name="yt_image_1281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4" name="yt_shape_12814"/>
          <p:cNvSpPr txBox="1"/>
          <p:nvPr/>
        </p:nvSpPr>
        <p:spPr>
          <a:xfrm>
            <a:off x="540000" y="1597583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</a:p>
        </p:txBody>
      </p:sp>
      <p:sp>
        <p:nvSpPr>
          <p:cNvPr id="12815" name="yt_shape_12815"/>
          <p:cNvSpPr txBox="1"/>
          <p:nvPr/>
        </p:nvSpPr>
        <p:spPr>
          <a:xfrm>
            <a:off x="540000" y="2097148"/>
            <a:ext cx="89207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6" name="yt_table_128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766558"/>
              </p:ext>
            </p:extLst>
          </p:nvPr>
        </p:nvGraphicFramePr>
        <p:xfrm>
          <a:off x="540056" y="2576451"/>
          <a:ext cx="7577456" cy="950976"/>
        </p:xfrm>
        <a:graphic>
          <a:graphicData uri="http://schemas.openxmlformats.org/drawingml/2006/table">
            <a:tbl>
              <a:tblPr/>
              <a:tblGrid>
                <a:gridCol w="4254818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sp>
        <p:nvSpPr>
          <p:cNvPr id="12818" name="yt_shape_12818"/>
          <p:cNvSpPr txBox="1"/>
          <p:nvPr/>
        </p:nvSpPr>
        <p:spPr>
          <a:xfrm>
            <a:off x="540000" y="3578005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819" name="yt_shape_12819"/>
          <p:cNvSpPr txBox="1"/>
          <p:nvPr/>
        </p:nvSpPr>
        <p:spPr>
          <a:xfrm>
            <a:off x="540000" y="4057308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20" name="yt_shape_12820"/>
          <p:cNvSpPr txBox="1"/>
          <p:nvPr/>
        </p:nvSpPr>
        <p:spPr>
          <a:xfrm>
            <a:off x="540000" y="4536611"/>
            <a:ext cx="5825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21" name="yt_shape_12821"/>
          <p:cNvSpPr txBox="1"/>
          <p:nvPr/>
        </p:nvSpPr>
        <p:spPr>
          <a:xfrm>
            <a:off x="540000" y="5015914"/>
            <a:ext cx="6697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91770">
            <a:extLst>
              <a:ext uri="{FF2B5EF4-FFF2-40B4-BE49-F238E27FC236}">
                <a16:creationId xmlns:a16="http://schemas.microsoft.com/office/drawing/2014/main" id="{F03FBA42-586B-869A-289F-0E49E08547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D831E2-760A-58DD-C56F-DBC4212368E3}"/>
              </a:ext>
            </a:extLst>
          </p:cNvPr>
          <p:cNvSpPr txBox="1"/>
          <p:nvPr/>
        </p:nvSpPr>
        <p:spPr>
          <a:xfrm>
            <a:off x="8454164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D09EC2-3CAD-91D3-376A-E2AC044452FB}"/>
              </a:ext>
            </a:extLst>
          </p:cNvPr>
          <p:cNvSpPr txBox="1"/>
          <p:nvPr/>
        </p:nvSpPr>
        <p:spPr>
          <a:xfrm>
            <a:off x="3270977" y="4010502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6AAD5C-8ADA-ADED-BE56-EF2B754F5A7C}"/>
              </a:ext>
            </a:extLst>
          </p:cNvPr>
          <p:cNvSpPr txBox="1"/>
          <p:nvPr/>
        </p:nvSpPr>
        <p:spPr>
          <a:xfrm>
            <a:off x="3715477" y="4489805"/>
            <a:ext cx="2378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86CFDE-D57F-03A3-2B11-9D678F8B056C}"/>
              </a:ext>
            </a:extLst>
          </p:cNvPr>
          <p:cNvSpPr txBox="1"/>
          <p:nvPr/>
        </p:nvSpPr>
        <p:spPr>
          <a:xfrm>
            <a:off x="4528277" y="4969108"/>
            <a:ext cx="2581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000" y="900000"/>
            <a:ext cx="63879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利用去括号把方程化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的形式</a:t>
            </a:r>
          </a:p>
        </p:txBody>
      </p:sp>
      <p:sp>
        <p:nvSpPr>
          <p:cNvPr id="12823" name="yt_shape_12823"/>
          <p:cNvSpPr txBox="1"/>
          <p:nvPr/>
        </p:nvSpPr>
        <p:spPr>
          <a:xfrm>
            <a:off x="540000" y="1399565"/>
            <a:ext cx="101550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4" name="yt_table_12824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361482"/>
                  </p:ext>
                </p:extLst>
              </p:nvPr>
            </p:nvGraphicFramePr>
            <p:xfrm>
              <a:off x="540056" y="1878868"/>
              <a:ext cx="9425941" cy="636524"/>
            </p:xfrm>
            <a:graphic>
              <a:graphicData uri="http://schemas.openxmlformats.org/drawingml/2006/table">
                <a:tbl>
                  <a:tblPr/>
                  <a:tblGrid>
                    <a:gridCol w="2619693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2602230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1644650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24" name="yt_table_12824" descr="{&quot;rangeId&quot;:7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361482"/>
                  </p:ext>
                </p:extLst>
              </p:nvPr>
            </p:nvGraphicFramePr>
            <p:xfrm>
              <a:off x="540056" y="1878868"/>
              <a:ext cx="9425941" cy="636524"/>
            </p:xfrm>
            <a:graphic>
              <a:graphicData uri="http://schemas.openxmlformats.org/drawingml/2006/table">
                <a:tbl>
                  <a:tblPr/>
                  <a:tblGrid>
                    <a:gridCol w="2619693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2602230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1644650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76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03" r="-16159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191864">
            <a:extLst>
              <a:ext uri="{FF2B5EF4-FFF2-40B4-BE49-F238E27FC236}">
                <a16:creationId xmlns:a16="http://schemas.microsoft.com/office/drawing/2014/main" id="{20413DB8-300A-EA46-6B17-FCE4208DF9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C691A1-0F69-F6C2-0239-98B55B7518E4}"/>
              </a:ext>
            </a:extLst>
          </p:cNvPr>
          <p:cNvSpPr txBox="1"/>
          <p:nvPr/>
        </p:nvSpPr>
        <p:spPr>
          <a:xfrm>
            <a:off x="9694001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5" name="yt_shape_12825"/>
          <p:cNvSpPr txBox="1"/>
          <p:nvPr/>
        </p:nvSpPr>
        <p:spPr>
          <a:xfrm>
            <a:off x="540000" y="900000"/>
            <a:ext cx="456054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291943-E2B5-22FC-745B-56BF151264BE}"/>
              </a:ext>
            </a:extLst>
          </p:cNvPr>
          <p:cNvSpPr txBox="1"/>
          <p:nvPr/>
        </p:nvSpPr>
        <p:spPr>
          <a:xfrm>
            <a:off x="449989" y="180417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B48B57-2F80-E42D-7D25-A4C11948A99C}"/>
              </a:ext>
            </a:extLst>
          </p:cNvPr>
          <p:cNvSpPr txBox="1"/>
          <p:nvPr/>
        </p:nvSpPr>
        <p:spPr>
          <a:xfrm>
            <a:off x="449989" y="227965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33D3A5-8A96-6155-91E8-602E805CA13B}"/>
              </a:ext>
            </a:extLst>
          </p:cNvPr>
          <p:cNvSpPr txBox="1"/>
          <p:nvPr/>
        </p:nvSpPr>
        <p:spPr>
          <a:xfrm>
            <a:off x="449989" y="275514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6FDB84-0397-9B89-9EC1-019115C16984}"/>
              </a:ext>
            </a:extLst>
          </p:cNvPr>
          <p:cNvSpPr txBox="1"/>
          <p:nvPr/>
        </p:nvSpPr>
        <p:spPr>
          <a:xfrm>
            <a:off x="449989" y="3230634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76E946-9F9F-5A47-CF1C-BD0E030F6C6E}"/>
              </a:ext>
            </a:extLst>
          </p:cNvPr>
          <p:cNvSpPr txBox="1"/>
          <p:nvPr/>
        </p:nvSpPr>
        <p:spPr>
          <a:xfrm>
            <a:off x="449989" y="418161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F82500-0711-3D2F-8CC0-25E18EE54DEC}"/>
              </a:ext>
            </a:extLst>
          </p:cNvPr>
          <p:cNvSpPr txBox="1"/>
          <p:nvPr/>
        </p:nvSpPr>
        <p:spPr>
          <a:xfrm>
            <a:off x="449989" y="4657098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E8651F2-2C57-CBC3-2201-D4DD788B242E}"/>
              </a:ext>
            </a:extLst>
          </p:cNvPr>
          <p:cNvSpPr txBox="1"/>
          <p:nvPr/>
        </p:nvSpPr>
        <p:spPr>
          <a:xfrm>
            <a:off x="449989" y="5132586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0" name="yt_shape_12830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31" name="yt_shape_12831"/>
              <p:cNvSpPr txBox="1"/>
              <p:nvPr/>
            </p:nvSpPr>
            <p:spPr>
              <a:xfrm>
                <a:off x="540000" y="1399565"/>
                <a:ext cx="1069651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去分母时应将方程两边同乘以的最合适的数是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31" name="yt_shape_1283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696518" cy="642740"/>
              </a:xfrm>
              <a:prstGeom prst="rect">
                <a:avLst/>
              </a:prstGeom>
              <a:blipFill>
                <a:blip r:embed="rId2"/>
                <a:stretch>
                  <a:fillRect l="-1767" r="-79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33" name="yt_table_128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51842"/>
              </p:ext>
            </p:extLst>
          </p:nvPr>
        </p:nvGraphicFramePr>
        <p:xfrm>
          <a:off x="540056" y="2093093"/>
          <a:ext cx="7962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35" name="yt_shape_12835"/>
              <p:cNvSpPr txBox="1"/>
              <p:nvPr/>
            </p:nvSpPr>
            <p:spPr>
              <a:xfrm>
                <a:off x="540000" y="2619264"/>
                <a:ext cx="902734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35" name="yt_shape_1283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9264"/>
                <a:ext cx="9027343" cy="642163"/>
              </a:xfrm>
              <a:prstGeom prst="rect">
                <a:avLst/>
              </a:prstGeom>
              <a:blipFill>
                <a:blip r:embed="rId3"/>
                <a:stretch>
                  <a:fillRect l="-2095" r="-108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37" name="yt_table_128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6878"/>
              </p:ext>
            </p:extLst>
          </p:nvPr>
        </p:nvGraphicFramePr>
        <p:xfrm>
          <a:off x="540056" y="3312215"/>
          <a:ext cx="4846638" cy="1901952"/>
        </p:xfrm>
        <a:graphic>
          <a:graphicData uri="http://schemas.openxmlformats.org/drawingml/2006/table">
            <a:tbl>
              <a:tblPr/>
              <a:tblGrid>
                <a:gridCol w="4846638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pic>
        <p:nvPicPr>
          <p:cNvPr id="3" name="yt_shape_1722390191969">
            <a:extLst>
              <a:ext uri="{FF2B5EF4-FFF2-40B4-BE49-F238E27FC236}">
                <a16:creationId xmlns:a16="http://schemas.microsoft.com/office/drawing/2014/main" id="{B2B54FF8-C536-823D-F2FA-ED79B2326E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3D27E3-A0D9-FA1C-3B2F-B31D6B916A4E}"/>
              </a:ext>
            </a:extLst>
          </p:cNvPr>
          <p:cNvSpPr txBox="1"/>
          <p:nvPr/>
        </p:nvSpPr>
        <p:spPr>
          <a:xfrm>
            <a:off x="10230259" y="1352759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4E1926-2106-0FB9-2237-A674F286F122}"/>
              </a:ext>
            </a:extLst>
          </p:cNvPr>
          <p:cNvSpPr txBox="1"/>
          <p:nvPr/>
        </p:nvSpPr>
        <p:spPr>
          <a:xfrm>
            <a:off x="8559764" y="2572458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900000"/>
            <a:ext cx="63879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利用去分母把方程化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的形式</a:t>
            </a:r>
          </a:p>
        </p:txBody>
      </p:sp>
      <p:sp>
        <p:nvSpPr>
          <p:cNvPr id="12840" name="yt_shape_12840"/>
          <p:cNvSpPr txBox="1"/>
          <p:nvPr/>
        </p:nvSpPr>
        <p:spPr>
          <a:xfrm>
            <a:off x="540000" y="1399565"/>
            <a:ext cx="45605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41" name="yt_shape_12841"/>
              <p:cNvSpPr txBox="1"/>
              <p:nvPr/>
            </p:nvSpPr>
            <p:spPr>
              <a:xfrm>
                <a:off x="540000" y="1878868"/>
                <a:ext cx="2408544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1" name="yt_shape_12841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2408544" cy="642163"/>
              </a:xfrm>
              <a:prstGeom prst="rect">
                <a:avLst/>
              </a:prstGeom>
              <a:blipFill>
                <a:blip r:embed="rId2"/>
                <a:stretch>
                  <a:fillRect l="-7848" r="-658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3" name="yt_shape_12843"/>
          <p:cNvSpPr txBox="1"/>
          <p:nvPr/>
        </p:nvSpPr>
        <p:spPr>
          <a:xfrm>
            <a:off x="540000" y="2571819"/>
            <a:ext cx="477374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去分母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92071">
            <a:extLst>
              <a:ext uri="{FF2B5EF4-FFF2-40B4-BE49-F238E27FC236}">
                <a16:creationId xmlns:a16="http://schemas.microsoft.com/office/drawing/2014/main" id="{80E104EC-5BF5-C000-B5D1-C5ED54C29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FBEF29-9F96-4BC6-6FDD-B2638CDB5F42}"/>
              </a:ext>
            </a:extLst>
          </p:cNvPr>
          <p:cNvSpPr txBox="1"/>
          <p:nvPr/>
        </p:nvSpPr>
        <p:spPr>
          <a:xfrm>
            <a:off x="449989" y="2525013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2DC113-5D29-C4F8-F49F-9602BAB84723}"/>
              </a:ext>
            </a:extLst>
          </p:cNvPr>
          <p:cNvSpPr txBox="1"/>
          <p:nvPr/>
        </p:nvSpPr>
        <p:spPr>
          <a:xfrm>
            <a:off x="449989" y="3000501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37ED1C-90CC-3498-649F-D5E3263AD8B5}"/>
              </a:ext>
            </a:extLst>
          </p:cNvPr>
          <p:cNvSpPr txBox="1"/>
          <p:nvPr/>
        </p:nvSpPr>
        <p:spPr>
          <a:xfrm>
            <a:off x="449989" y="3475989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141D70-F3FC-C35B-6F1D-1734C823F38F}"/>
              </a:ext>
            </a:extLst>
          </p:cNvPr>
          <p:cNvSpPr txBox="1"/>
          <p:nvPr/>
        </p:nvSpPr>
        <p:spPr>
          <a:xfrm>
            <a:off x="449989" y="3951477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F1C459-538A-0AF8-7854-CBC932D3EBF0}"/>
              </a:ext>
            </a:extLst>
          </p:cNvPr>
          <p:cNvSpPr txBox="1"/>
          <p:nvPr/>
        </p:nvSpPr>
        <p:spPr>
          <a:xfrm>
            <a:off x="449989" y="4426965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44" name="yt_shape_12844"/>
              <p:cNvSpPr txBox="1"/>
              <p:nvPr/>
            </p:nvSpPr>
            <p:spPr>
              <a:xfrm>
                <a:off x="540000" y="900000"/>
                <a:ext cx="6158737" cy="2549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4" name="yt_shape_12844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8737" cy="2549929"/>
              </a:xfrm>
              <a:prstGeom prst="rect">
                <a:avLst/>
              </a:prstGeom>
              <a:blipFill>
                <a:blip r:embed="rId2"/>
                <a:stretch>
                  <a:fillRect l="-3069" r="-207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A0A903-37C4-A143-5287-F2319A3E4F21}"/>
              </a:ext>
            </a:extLst>
          </p:cNvPr>
          <p:cNvSpPr txBox="1"/>
          <p:nvPr/>
        </p:nvSpPr>
        <p:spPr>
          <a:xfrm>
            <a:off x="449989" y="1527628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E8A1B9-DD89-04C0-9E48-1D17F16D68A7}"/>
              </a:ext>
            </a:extLst>
          </p:cNvPr>
          <p:cNvSpPr txBox="1"/>
          <p:nvPr/>
        </p:nvSpPr>
        <p:spPr>
          <a:xfrm>
            <a:off x="449989" y="2003116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F15894-2D97-9924-8F65-C7F31446AE5C}"/>
              </a:ext>
            </a:extLst>
          </p:cNvPr>
          <p:cNvSpPr txBox="1"/>
          <p:nvPr/>
        </p:nvSpPr>
        <p:spPr>
          <a:xfrm>
            <a:off x="449989" y="2478604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C1A3C3-FD77-9FF7-89FD-82569A4BDA5D}"/>
              </a:ext>
            </a:extLst>
          </p:cNvPr>
          <p:cNvSpPr txBox="1"/>
          <p:nvPr/>
        </p:nvSpPr>
        <p:spPr>
          <a:xfrm>
            <a:off x="449989" y="2954092"/>
            <a:ext cx="39154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7" name="yt_shape_12847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漏乘不含分母的项而出错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48" name="yt_shape_12848"/>
              <p:cNvSpPr txBox="1"/>
              <p:nvPr/>
            </p:nvSpPr>
            <p:spPr>
              <a:xfrm>
                <a:off x="540119" y="1399565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去分母得到了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3795"/>
                  </a:rPr>
                  <a:t>这个变形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48" name="yt_shape_1284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9984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50" name="yt_table_128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918822"/>
              </p:ext>
            </p:extLst>
          </p:nvPr>
        </p:nvGraphicFramePr>
        <p:xfrm>
          <a:off x="540056" y="2560337"/>
          <a:ext cx="6197600" cy="1901952"/>
        </p:xfrm>
        <a:graphic>
          <a:graphicData uri="http://schemas.openxmlformats.org/drawingml/2006/table">
            <a:tbl>
              <a:tblPr/>
              <a:tblGrid>
                <a:gridCol w="6197600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分母的最小公倍数找错了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漏乘了不含分母的项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分子中的多项式没有添括号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符号不对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pic>
        <p:nvPicPr>
          <p:cNvPr id="3" name="yt_shape_1722390192172">
            <a:extLst>
              <a:ext uri="{FF2B5EF4-FFF2-40B4-BE49-F238E27FC236}">
                <a16:creationId xmlns:a16="http://schemas.microsoft.com/office/drawing/2014/main" id="{1DD0A026-BC01-17ED-A73E-1AE1226F1A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02F2C2-98DD-C592-5BFA-C4769B6EAFE4}"/>
              </a:ext>
            </a:extLst>
          </p:cNvPr>
          <p:cNvSpPr txBox="1"/>
          <p:nvPr/>
        </p:nvSpPr>
        <p:spPr>
          <a:xfrm>
            <a:off x="1059708" y="20276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3" name="yt_shape_12853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52" name="yt_image_12852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55" name="yt_shape_12855"/>
              <p:cNvSpPr txBox="1"/>
              <p:nvPr/>
            </p:nvSpPr>
            <p:spPr>
              <a:xfrm>
                <a:off x="540000" y="1597583"/>
                <a:ext cx="5918287" cy="644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55" name="yt_shape_1285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5918287" cy="644985"/>
              </a:xfrm>
              <a:prstGeom prst="rect">
                <a:avLst/>
              </a:prstGeom>
              <a:blipFill>
                <a:blip r:embed="rId3"/>
                <a:stretch>
                  <a:fillRect l="-3196" r="-22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57" name="yt_table_12857" title="H_99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5450117"/>
                  </p:ext>
                </p:extLst>
              </p:nvPr>
            </p:nvGraphicFramePr>
            <p:xfrm>
              <a:off x="540056" y="2293356"/>
              <a:ext cx="6977698" cy="1268858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  <a:gridCol w="2759075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57" name="yt_table_12857" descr="{&quot;rangeId&quot;:17,&quot;type&quot;:&quot;Option&quot;}" title="H_99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5450117"/>
                  </p:ext>
                </p:extLst>
              </p:nvPr>
            </p:nvGraphicFramePr>
            <p:xfrm>
              <a:off x="540056" y="2293356"/>
              <a:ext cx="6977698" cy="1268858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  <a:gridCol w="2759075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536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298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4"/>
                      </a:ext>
                    </a:extLst>
                  </a:tr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65368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2980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58" name="yt_shape_12858"/>
              <p:cNvSpPr txBox="1"/>
              <p:nvPr/>
            </p:nvSpPr>
            <p:spPr>
              <a:xfrm>
                <a:off x="540119" y="3612722"/>
                <a:ext cx="11111999" cy="11198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怀化市芷江三中月考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a2a9b"/>
                  </a:rPr>
                  <a:t>＝－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58" name="yt_shape_1285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12722"/>
                <a:ext cx="11111999" cy="1119858"/>
              </a:xfrm>
              <a:prstGeom prst="rect">
                <a:avLst/>
              </a:prstGeom>
              <a:blipFill>
                <a:blip r:embed="rId5"/>
                <a:stretch>
                  <a:fillRect l="-1701" r="-768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60" name="yt_table_128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154707"/>
              </p:ext>
            </p:extLst>
          </p:nvPr>
        </p:nvGraphicFramePr>
        <p:xfrm>
          <a:off x="540056" y="478336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62" name="yt_shape_12862"/>
              <p:cNvSpPr txBox="1"/>
              <p:nvPr/>
            </p:nvSpPr>
            <p:spPr>
              <a:xfrm>
                <a:off x="540120" y="5309539"/>
                <a:ext cx="11492915" cy="1092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衡阳市船山实验中学月考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d4e0"/>
                  </a:rPr>
                  <a:t>的和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仍是单项式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62" name="yt_shape_12862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309539"/>
                <a:ext cx="11492915" cy="1092479"/>
              </a:xfrm>
              <a:prstGeom prst="rect">
                <a:avLst/>
              </a:prstGeom>
              <a:blipFill>
                <a:blip r:embed="rId6"/>
                <a:stretch>
                  <a:fillRect l="-1645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8D155F-45D0-B868-29F5-1040F73885AE}"/>
              </a:ext>
            </a:extLst>
          </p:cNvPr>
          <p:cNvSpPr txBox="1"/>
          <p:nvPr/>
        </p:nvSpPr>
        <p:spPr>
          <a:xfrm>
            <a:off x="5498239" y="1550777"/>
            <a:ext cx="383286" cy="7323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6498D1-6A10-AA3F-32B3-D9731AA774B8}"/>
              </a:ext>
            </a:extLst>
          </p:cNvPr>
          <p:cNvSpPr txBox="1"/>
          <p:nvPr/>
        </p:nvSpPr>
        <p:spPr>
          <a:xfrm>
            <a:off x="2966296" y="42505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2251E7-10FB-1E33-AAB0-4CAA7D17AB1B}"/>
                  </a:ext>
                </a:extLst>
              </p:cNvPr>
              <p:cNvSpPr txBox="1"/>
              <p:nvPr/>
            </p:nvSpPr>
            <p:spPr>
              <a:xfrm>
                <a:off x="6126819" y="5262733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9, 'hasSerialNum': 1, 'mathAnswerShape': 1}">
                <a:extLst>
                  <a:ext uri="{FF2B5EF4-FFF2-40B4-BE49-F238E27FC236}">
                    <a16:creationId xmlns:a16="http://schemas.microsoft.com/office/drawing/2014/main" id="{792251E7-10FB-1E33-AAB0-4CAA7D17A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819" y="5262733"/>
                <a:ext cx="661099" cy="76747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C2D3DD4-8409-CED6-ABFF-6934FA7F3314}"/>
              </a:ext>
            </a:extLst>
          </p:cNvPr>
          <p:cNvCxnSpPr/>
          <p:nvPr/>
        </p:nvCxnSpPr>
        <p:spPr>
          <a:xfrm>
            <a:off x="5864405" y="600245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1964</Words>
  <Application>Microsoft Office PowerPoint</Application>
  <PresentationFormat>宽屏</PresentationFormat>
  <Paragraphs>157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2024-07-31T08:40:02Z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