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6" r:id="rId6"/>
    <p:sldId id="379" r:id="rId7"/>
    <p:sldId id="381" r:id="rId8"/>
    <p:sldId id="384" r:id="rId9"/>
    <p:sldId id="386" r:id="rId10"/>
    <p:sldId id="391" r:id="rId11"/>
    <p:sldId id="392" r:id="rId12"/>
    <p:sldId id="39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68" name="yt_image_1186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1" name="yt_shape_11871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把数与表示数的字母连接而成的式子叫作代数式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单独一个字母或一个数也是代数式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用字母表示数的书写规则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数字与字母相乘时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“×”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通常省略不写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字母与字母相乘时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“×”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98d3,isEnd"/>
              </a:rPr>
              <a:t>通常写作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或者省略不写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字母与数字相乘的结果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DED8F3-2EB5-0845-DBA4-C419CBBF1505}"/>
              </a:ext>
            </a:extLst>
          </p:cNvPr>
          <p:cNvSpPr txBox="1"/>
          <p:nvPr/>
        </p:nvSpPr>
        <p:spPr>
          <a:xfrm>
            <a:off x="1135908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运算符号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212AB5-096F-99D0-D614-1A3DBAE1DB62}"/>
              </a:ext>
            </a:extLst>
          </p:cNvPr>
          <p:cNvSpPr txBox="1"/>
          <p:nvPr/>
        </p:nvSpPr>
        <p:spPr>
          <a:xfrm>
            <a:off x="754908" y="3452729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0E612A-1C05-FE13-2565-285FBA4AC016}"/>
              </a:ext>
            </a:extLst>
          </p:cNvPr>
          <p:cNvSpPr txBox="1"/>
          <p:nvPr/>
        </p:nvSpPr>
        <p:spPr>
          <a:xfrm>
            <a:off x="7257307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CBD721-B672-9FC8-DB56-1B02004551C3}"/>
              </a:ext>
            </a:extLst>
          </p:cNvPr>
          <p:cNvSpPr txBox="1"/>
          <p:nvPr/>
        </p:nvSpPr>
        <p:spPr>
          <a:xfrm>
            <a:off x="9086107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3" name="yt_shape_11933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32" name="yt_image_1193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5" name="yt_shape_11935"/>
          <p:cNvSpPr txBox="1"/>
          <p:nvPr/>
        </p:nvSpPr>
        <p:spPr>
          <a:xfrm>
            <a:off x="540000" y="1597583"/>
            <a:ext cx="8646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36" name="yt_image_11936" title="H_35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370" y="2229250"/>
            <a:ext cx="3709258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8" name="yt_shape_11938"/>
          <p:cNvSpPr txBox="1"/>
          <p:nvPr/>
        </p:nvSpPr>
        <p:spPr>
          <a:xfrm>
            <a:off x="540119" y="272913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57d2,isEnd"/>
              </a:rPr>
              <a:t>的距离相等的点表示的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个单位的速度向右移动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设移动时间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2fa,isEnd"/>
              </a:rPr>
              <a:t>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的式子分别表示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208338-CE76-79D9-5F96-4FC31C6C9A2A}"/>
              </a:ext>
            </a:extLst>
          </p:cNvPr>
          <p:cNvSpPr txBox="1"/>
          <p:nvPr/>
        </p:nvSpPr>
        <p:spPr>
          <a:xfrm>
            <a:off x="4822083" y="268233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E2649F-55F7-47AE-166F-04912D27F3AF}"/>
              </a:ext>
            </a:extLst>
          </p:cNvPr>
          <p:cNvSpPr txBox="1"/>
          <p:nvPr/>
        </p:nvSpPr>
        <p:spPr>
          <a:xfrm>
            <a:off x="1669308" y="315781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6BCBEB-9353-BCD7-77B0-FA5E3D50D731}"/>
              </a:ext>
            </a:extLst>
          </p:cNvPr>
          <p:cNvSpPr txBox="1"/>
          <p:nvPr/>
        </p:nvSpPr>
        <p:spPr>
          <a:xfrm>
            <a:off x="450108" y="4584283"/>
            <a:ext cx="42920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A41A13-8374-D467-D7DA-6486DC85CDEF}"/>
              </a:ext>
            </a:extLst>
          </p:cNvPr>
          <p:cNvSpPr txBox="1"/>
          <p:nvPr/>
        </p:nvSpPr>
        <p:spPr>
          <a:xfrm>
            <a:off x="450108" y="5059771"/>
            <a:ext cx="2454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2" name="yt_shape_1194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941" name="yt_image_11941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944" name="yt_table_11944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720912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遇到除法时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一般用分数的形式来写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带分数与字母相乘时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6_cf2e0"/>
                        </a:rPr>
                        <a:t>通常把带分数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化成假分数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在实际问题中含有单位时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一般要把式子用括号括起来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再写单位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yt_shape_1187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75" name="yt_image_1187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" name="yt_shape_11878"/>
          <p:cNvSpPr txBox="1"/>
          <p:nvPr/>
        </p:nvSpPr>
        <p:spPr>
          <a:xfrm>
            <a:off x="540000" y="1597583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</a:t>
            </a:r>
          </a:p>
        </p:txBody>
      </p:sp>
      <p:sp>
        <p:nvSpPr>
          <p:cNvPr id="11879" name="yt_shape_11879"/>
          <p:cNvSpPr txBox="1"/>
          <p:nvPr/>
        </p:nvSpPr>
        <p:spPr>
          <a:xfrm>
            <a:off x="540000" y="2097148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80" name="yt_table_11880" title="H_97.6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8095031"/>
                  </p:ext>
                </p:extLst>
              </p:nvPr>
            </p:nvGraphicFramePr>
            <p:xfrm>
              <a:off x="540056" y="2576451"/>
              <a:ext cx="5559743" cy="1240219"/>
            </p:xfrm>
            <a:graphic>
              <a:graphicData uri="http://schemas.openxmlformats.org/drawingml/2006/table">
                <a:tbl>
                  <a:tblPr/>
                  <a:tblGrid>
                    <a:gridCol w="3016568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543175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80" name="yt_table_11880" descr="{&quot;rangeId&quot;:4,&quot;type&quot;:&quot;Option&quot;}" title="H_97.6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8095031"/>
                  </p:ext>
                </p:extLst>
              </p:nvPr>
            </p:nvGraphicFramePr>
            <p:xfrm>
              <a:off x="540056" y="2576451"/>
              <a:ext cx="5559743" cy="1240219"/>
            </p:xfrm>
            <a:graphic>
              <a:graphicData uri="http://schemas.openxmlformats.org/drawingml/2006/table">
                <a:tbl>
                  <a:tblPr/>
                  <a:tblGrid>
                    <a:gridCol w="3016568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543175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4444" b="-1094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421" t="-107071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81" name="yt_shape_11881"/>
              <p:cNvSpPr txBox="1"/>
              <p:nvPr/>
            </p:nvSpPr>
            <p:spPr>
              <a:xfrm>
                <a:off x="540119" y="3867184"/>
                <a:ext cx="11492915" cy="11151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代数式有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53.54"/>
                  </a:rPr>
                </a:b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81" name="yt_shape_11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7184"/>
                <a:ext cx="11492915" cy="1115113"/>
              </a:xfrm>
              <a:prstGeom prst="rect">
                <a:avLst/>
              </a:prstGeom>
              <a:blipFill>
                <a:blip r:embed="rId4"/>
                <a:stretch>
                  <a:fillRect l="-1645" b="-14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49492">
            <a:extLst>
              <a:ext uri="{FF2B5EF4-FFF2-40B4-BE49-F238E27FC236}">
                <a16:creationId xmlns:a16="http://schemas.microsoft.com/office/drawing/2014/main" id="{A6C34804-CC5F-89C4-D751-6BA00CA4D1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13E499-AA01-86ED-60FE-E5F0E52D115B}"/>
              </a:ext>
            </a:extLst>
          </p:cNvPr>
          <p:cNvSpPr txBox="1"/>
          <p:nvPr/>
        </p:nvSpPr>
        <p:spPr>
          <a:xfrm>
            <a:off x="54029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7A9D48-E83B-C89E-5ABB-C8AE14AEA42E}"/>
              </a:ext>
            </a:extLst>
          </p:cNvPr>
          <p:cNvSpPr txBox="1"/>
          <p:nvPr/>
        </p:nvSpPr>
        <p:spPr>
          <a:xfrm>
            <a:off x="623392" y="45003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3" name="yt_shape_11883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</a:t>
            </a:r>
          </a:p>
        </p:txBody>
      </p:sp>
      <p:sp>
        <p:nvSpPr>
          <p:cNvPr id="11884" name="yt_shape_11884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下列写法正确的是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85" name="yt_table_11885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200261"/>
                  </p:ext>
                </p:extLst>
              </p:nvPr>
            </p:nvGraphicFramePr>
            <p:xfrm>
              <a:off x="540056" y="1878868"/>
              <a:ext cx="5815331" cy="1058038"/>
            </p:xfrm>
            <a:graphic>
              <a:graphicData uri="http://schemas.openxmlformats.org/drawingml/2006/table">
                <a:tbl>
                  <a:tblPr/>
                  <a:tblGrid>
                    <a:gridCol w="3730943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084388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85" name="yt_table_11885" descr="{&quot;rangeId&quot;:7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200261"/>
                  </p:ext>
                </p:extLst>
              </p:nvPr>
            </p:nvGraphicFramePr>
            <p:xfrm>
              <a:off x="540056" y="1878868"/>
              <a:ext cx="5815331" cy="1058038"/>
            </p:xfrm>
            <a:graphic>
              <a:graphicData uri="http://schemas.openxmlformats.org/drawingml/2006/table">
                <a:tbl>
                  <a:tblPr/>
                  <a:tblGrid>
                    <a:gridCol w="3730943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084388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5579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240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86" name="yt_shape_11886"/>
          <p:cNvSpPr txBox="1"/>
          <p:nvPr/>
        </p:nvSpPr>
        <p:spPr>
          <a:xfrm>
            <a:off x="540000" y="2987460"/>
            <a:ext cx="45332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7" name="yt_table_118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360254"/>
              </p:ext>
            </p:extLst>
          </p:nvPr>
        </p:nvGraphicFramePr>
        <p:xfrm>
          <a:off x="540056" y="3466763"/>
          <a:ext cx="5586731" cy="950976"/>
        </p:xfrm>
        <a:graphic>
          <a:graphicData uri="http://schemas.openxmlformats.org/drawingml/2006/table">
            <a:tbl>
              <a:tblPr/>
              <a:tblGrid>
                <a:gridCol w="37309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1855788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sp>
        <p:nvSpPr>
          <p:cNvPr id="11889" name="yt_shape_11889"/>
          <p:cNvSpPr txBox="1"/>
          <p:nvPr/>
        </p:nvSpPr>
        <p:spPr>
          <a:xfrm>
            <a:off x="540000" y="4468317"/>
            <a:ext cx="97943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教室内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则这个教室共有座位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0" name="yt_table_118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634359"/>
              </p:ext>
            </p:extLst>
          </p:nvPr>
        </p:nvGraphicFramePr>
        <p:xfrm>
          <a:off x="540056" y="4947620"/>
          <a:ext cx="6851968" cy="950976"/>
        </p:xfrm>
        <a:graphic>
          <a:graphicData uri="http://schemas.openxmlformats.org/drawingml/2006/table">
            <a:tbl>
              <a:tblPr/>
              <a:tblGrid>
                <a:gridCol w="373094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3121025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3" name="yt_shape_1722390049567">
            <a:extLst>
              <a:ext uri="{FF2B5EF4-FFF2-40B4-BE49-F238E27FC236}">
                <a16:creationId xmlns:a16="http://schemas.microsoft.com/office/drawing/2014/main" id="{5953E574-11C7-4396-928B-80083F3115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9E6B9A-4B22-B82C-EF65-D9E005F8143E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66B86-AB26-C62E-57B0-688B46B99B36}"/>
              </a:ext>
            </a:extLst>
          </p:cNvPr>
          <p:cNvSpPr txBox="1"/>
          <p:nvPr/>
        </p:nvSpPr>
        <p:spPr>
          <a:xfrm>
            <a:off x="4109177" y="29406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4B5C59-E413-A66C-FAA6-8C0A1910EEA4}"/>
              </a:ext>
            </a:extLst>
          </p:cNvPr>
          <p:cNvSpPr txBox="1"/>
          <p:nvPr/>
        </p:nvSpPr>
        <p:spPr>
          <a:xfrm>
            <a:off x="9319351" y="44215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2" name="yt_shape_118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它的十位数字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edae"/>
              </a:rPr>
              <a:t>那么这个两位数用代数式可表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3" name="yt_table_118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300023"/>
              </p:ext>
            </p:extLst>
          </p:nvPr>
        </p:nvGraphicFramePr>
        <p:xfrm>
          <a:off x="540056" y="1859435"/>
          <a:ext cx="5855018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sp>
        <p:nvSpPr>
          <p:cNvPr id="11895" name="yt_shape_11895"/>
          <p:cNvSpPr txBox="1"/>
          <p:nvPr/>
        </p:nvSpPr>
        <p:spPr>
          <a:xfrm>
            <a:off x="540119" y="28609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它的百位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个位比百位小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4efa,isEnd"/>
              </a:rPr>
              <a:t>则这个三位整数用代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数式表示为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CA027-B7BB-B59E-3EB7-0A9C7CA3D295}"/>
              </a:ext>
            </a:extLst>
          </p:cNvPr>
          <p:cNvSpPr txBox="1"/>
          <p:nvPr/>
        </p:nvSpPr>
        <p:spPr>
          <a:xfrm>
            <a:off x="1669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7B63EF-2293-9E7D-3306-CC0FDDDB47B3}"/>
              </a:ext>
            </a:extLst>
          </p:cNvPr>
          <p:cNvSpPr txBox="1"/>
          <p:nvPr/>
        </p:nvSpPr>
        <p:spPr>
          <a:xfrm>
            <a:off x="1974108" y="3289671"/>
            <a:ext cx="336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97" name="yt_shape_11897"/>
              <p:cNvSpPr txBox="1"/>
              <p:nvPr/>
            </p:nvSpPr>
            <p:spPr>
              <a:xfrm>
                <a:off x="540000" y="900000"/>
                <a:ext cx="4158190" cy="24829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用字母表示下列各数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的一半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7" name="yt_shape_118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58190" cy="2482924"/>
              </a:xfrm>
              <a:prstGeom prst="rect">
                <a:avLst/>
              </a:prstGeom>
              <a:blipFill>
                <a:blip r:embed="rId2"/>
                <a:stretch>
                  <a:fillRect l="-4545" t="-2211" r="-3519" b="-22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91BC72-0120-3858-6997-B2755C5DA085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2340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91BC72-0120-3858-6997-B2755C5DA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2340674" cy="765061"/>
              </a:xfrm>
              <a:prstGeom prst="rect">
                <a:avLst/>
              </a:prstGeom>
              <a:blipFill>
                <a:blip r:embed="rId3"/>
                <a:stretch>
                  <a:fillRect l="-4167" r="-41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9120C0-985B-597A-B31D-74FCA65A3BD3}"/>
                  </a:ext>
                </a:extLst>
              </p:cNvPr>
              <p:cNvSpPr txBox="1"/>
              <p:nvPr/>
            </p:nvSpPr>
            <p:spPr>
              <a:xfrm>
                <a:off x="449989" y="3119715"/>
                <a:ext cx="190531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9120C0-985B-597A-B31D-74FCA65A3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9715"/>
                <a:ext cx="1905318" cy="730136"/>
              </a:xfrm>
              <a:prstGeom prst="rect">
                <a:avLst/>
              </a:prstGeom>
              <a:blipFill>
                <a:blip r:embed="rId4"/>
                <a:stretch>
                  <a:fillRect l="-5128" r="-512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5" name="yt_shape_11905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04" name="yt_image_1190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7" name="yt_shape_11907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242a"/>
              </a:rPr>
              <a:t>－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⑧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其中代数式的个数是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8" name="yt_table_119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827991"/>
              </p:ext>
            </p:extLst>
          </p:nvPr>
        </p:nvGraphicFramePr>
        <p:xfrm>
          <a:off x="540056" y="255701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910" name="yt_shape_11910"/>
              <p:cNvSpPr txBox="1"/>
              <p:nvPr/>
            </p:nvSpPr>
            <p:spPr>
              <a:xfrm>
                <a:off x="540120" y="3083189"/>
                <a:ext cx="11492915" cy="13851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f4c"/>
                  </a:rPr>
                  <a:t>）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其中符合代数式书写要求的有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910" name="yt_shape_1191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083189"/>
                <a:ext cx="11492915" cy="1385123"/>
              </a:xfrm>
              <a:prstGeom prst="rect">
                <a:avLst/>
              </a:prstGeom>
              <a:blipFill>
                <a:blip r:embed="rId3"/>
                <a:stretch>
                  <a:fillRect l="-1645" b="-6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12" name="yt_table_119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814388"/>
              </p:ext>
            </p:extLst>
          </p:nvPr>
        </p:nvGraphicFramePr>
        <p:xfrm>
          <a:off x="540056" y="45191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3DDE850-2A75-8D71-1AD1-036BB0BFA996}"/>
              </a:ext>
            </a:extLst>
          </p:cNvPr>
          <p:cNvSpPr txBox="1"/>
          <p:nvPr/>
        </p:nvSpPr>
        <p:spPr>
          <a:xfrm>
            <a:off x="7108082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521921-48A0-B44A-FEC1-19742BAFAF40}"/>
              </a:ext>
            </a:extLst>
          </p:cNvPr>
          <p:cNvSpPr txBox="1"/>
          <p:nvPr/>
        </p:nvSpPr>
        <p:spPr>
          <a:xfrm>
            <a:off x="8187203" y="3708848"/>
            <a:ext cx="400748" cy="7928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4" name="yt_shape_1191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来宾市期末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f183"/>
              </a:rPr>
              <a:t>则下列等式可以表示乘法交换律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5" name="yt_table_119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906084"/>
              </p:ext>
            </p:extLst>
          </p:nvPr>
        </p:nvGraphicFramePr>
        <p:xfrm>
          <a:off x="540056" y="1859435"/>
          <a:ext cx="5286375" cy="1901952"/>
        </p:xfrm>
        <a:graphic>
          <a:graphicData uri="http://schemas.openxmlformats.org/drawingml/2006/table">
            <a:tbl>
              <a:tblPr/>
              <a:tblGrid>
                <a:gridCol w="5286375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917" name="yt_shape_11917"/>
              <p:cNvSpPr txBox="1"/>
              <p:nvPr/>
            </p:nvSpPr>
            <p:spPr>
              <a:xfrm>
                <a:off x="540119" y="3811755"/>
                <a:ext cx="11492915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甲数比乙数的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设乙数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则甲数为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f307"/>
                  </a:rPr>
                  <a:t>设甲数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则乙数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设甲数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则乙数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设甲数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09df"/>
                  </a:rPr>
                  <a:t>则乙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917" name="yt_shape_1191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11755"/>
                <a:ext cx="11492915" cy="1797030"/>
              </a:xfrm>
              <a:prstGeom prst="rect">
                <a:avLst/>
              </a:prstGeom>
              <a:blipFill>
                <a:blip r:embed="rId2"/>
                <a:stretch>
                  <a:fillRect l="-1645" t="-2712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19" name="yt_table_119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621144"/>
              </p:ext>
            </p:extLst>
          </p:nvPr>
        </p:nvGraphicFramePr>
        <p:xfrm>
          <a:off x="540056" y="5659573"/>
          <a:ext cx="43707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9E59B13-CF5F-ED94-3D00-AEC0AEF7A229}"/>
              </a:ext>
            </a:extLst>
          </p:cNvPr>
          <p:cNvSpPr txBox="1"/>
          <p:nvPr/>
        </p:nvSpPr>
        <p:spPr>
          <a:xfrm>
            <a:off x="1669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B1587-206E-E6DF-B72D-D3A649A77369}"/>
              </a:ext>
            </a:extLst>
          </p:cNvPr>
          <p:cNvSpPr txBox="1"/>
          <p:nvPr/>
        </p:nvSpPr>
        <p:spPr>
          <a:xfrm>
            <a:off x="5323733" y="491188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21" name="yt_shape_11921"/>
              <p:cNvSpPr txBox="1"/>
              <p:nvPr/>
            </p:nvSpPr>
            <p:spPr>
              <a:xfrm>
                <a:off x="540119" y="900000"/>
                <a:ext cx="11492915" cy="4003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一个三位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它的百位数字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十位数字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则这个数的个位数字是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2400" b="0" i="1" u="sng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9.755039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名男生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名女生在社区做义工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他们为建花坛搬砖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男生每人搬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7b9d,isEnd"/>
                  </a:rPr>
                  <a:t>女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生每人搬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名男生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名女生一共搬了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某中学组织七年级去秋游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名师生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租用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座的大客车若干辆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7a2e,isEnd"/>
                  </a:rPr>
                  <a:t>若全部师生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上车坐下后仍有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个空座位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的式子表示租用大客车的辆数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租用大客车的辆数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1" name="yt_shape_119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03660"/>
              </a:xfrm>
              <a:prstGeom prst="rect">
                <a:avLst/>
              </a:prstGeom>
              <a:blipFill>
                <a:blip r:embed="rId2"/>
                <a:stretch>
                  <a:fillRect l="-1645" t="-1372" b="-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937861-89EA-7018-982D-E61BD7BFBEF3}"/>
              </a:ext>
            </a:extLst>
          </p:cNvPr>
          <p:cNvSpPr txBox="1"/>
          <p:nvPr/>
        </p:nvSpPr>
        <p:spPr>
          <a:xfrm>
            <a:off x="10852996" y="853194"/>
            <a:ext cx="838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a136"/>
              </a:rPr>
              <a:t>c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FF7408-458E-1DDC-E520-AB8CFBEB1D6C}"/>
              </a:ext>
            </a:extLst>
          </p:cNvPr>
          <p:cNvSpPr txBox="1"/>
          <p:nvPr/>
        </p:nvSpPr>
        <p:spPr>
          <a:xfrm>
            <a:off x="450108" y="1328682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A4A918-5F7E-8149-A24C-D89F76336552}"/>
              </a:ext>
            </a:extLst>
          </p:cNvPr>
          <p:cNvSpPr txBox="1"/>
          <p:nvPr/>
        </p:nvSpPr>
        <p:spPr>
          <a:xfrm>
            <a:off x="7041407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6EF97D-DBE7-86D3-B02D-36707C3A5144}"/>
              </a:ext>
            </a:extLst>
          </p:cNvPr>
          <p:cNvSpPr txBox="1"/>
          <p:nvPr/>
        </p:nvSpPr>
        <p:spPr>
          <a:xfrm>
            <a:off x="450108" y="370612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D8E005-33DD-E13A-A3CE-97D24683ADC4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367322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租用大客车的辆数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, 'pageBreak': True}">
                <a:extLst>
                  <a:ext uri="{FF2B5EF4-FFF2-40B4-BE49-F238E27FC236}">
                    <a16:creationId xmlns:a16="http://schemas.microsoft.com/office/drawing/2014/main" id="{3BD8E005-33DD-E13A-A3CE-97D24683A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3673222" cy="730136"/>
              </a:xfrm>
              <a:prstGeom prst="rect">
                <a:avLst/>
              </a:prstGeom>
              <a:blipFill>
                <a:blip r:embed="rId3"/>
                <a:stretch>
                  <a:fillRect l="-2658" r="-265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6" name="yt_shape_11926"/>
          <p:cNvSpPr txBox="1"/>
          <p:nvPr/>
        </p:nvSpPr>
        <p:spPr>
          <a:xfrm>
            <a:off x="540000" y="900000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27" name="yt_image_11927" title="H_136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5054" y="1531667"/>
            <a:ext cx="346189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29" name="yt_shape_11929"/>
              <p:cNvSpPr txBox="1"/>
              <p:nvPr/>
            </p:nvSpPr>
            <p:spPr>
              <a:xfrm>
                <a:off x="540000" y="3310290"/>
                <a:ext cx="509915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9" name="yt_shape_1192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0290"/>
                <a:ext cx="5099153" cy="1119024"/>
              </a:xfrm>
              <a:prstGeom prst="rect">
                <a:avLst/>
              </a:prstGeom>
              <a:blipFill>
                <a:blip r:embed="rId3"/>
                <a:stretch>
                  <a:fillRect l="-3708" t="-4348" r="-275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1700FF-2F9D-9894-2834-27D4DD2445D6}"/>
              </a:ext>
            </a:extLst>
          </p:cNvPr>
          <p:cNvSpPr txBox="1"/>
          <p:nvPr/>
        </p:nvSpPr>
        <p:spPr>
          <a:xfrm>
            <a:off x="449989" y="3263485"/>
            <a:ext cx="522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E948B6-0372-B41E-CD6C-14617989145A}"/>
                  </a:ext>
                </a:extLst>
              </p:cNvPr>
              <p:cNvSpPr txBox="1"/>
              <p:nvPr/>
            </p:nvSpPr>
            <p:spPr>
              <a:xfrm>
                <a:off x="449989" y="3738972"/>
                <a:ext cx="4885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8CE948B6-0372-B41E-CD6C-146179891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8972"/>
                <a:ext cx="4885436" cy="726326"/>
              </a:xfrm>
              <a:prstGeom prst="rect">
                <a:avLst/>
              </a:prstGeom>
              <a:blipFill>
                <a:blip r:embed="rId4"/>
                <a:stretch>
                  <a:fillRect l="-1998" r="-212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1338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2024-07-31T07:58:27Z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