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8" r:id="rId7"/>
    <p:sldId id="379" r:id="rId8"/>
    <p:sldId id="381" r:id="rId9"/>
    <p:sldId id="385" r:id="rId10"/>
    <p:sldId id="388" r:id="rId11"/>
    <p:sldId id="389" r:id="rId12"/>
    <p:sldId id="390" r:id="rId13"/>
    <p:sldId id="396" r:id="rId14"/>
    <p:sldId id="39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7" name="yt_shape_10097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96" name="yt_image_1009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9" name="yt_shape_10099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和单位长度的直线叫作数轴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数轴上原点右边的点表示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左边的点表示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e3bf,isEnd"/>
              </a:rPr>
              <a:t>任何有理数都可以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上唯一的点来表示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3A3365-AD19-0FCB-6790-39315BC7126F}"/>
              </a:ext>
            </a:extLst>
          </p:cNvPr>
          <p:cNvSpPr txBox="1"/>
          <p:nvPr/>
        </p:nvSpPr>
        <p:spPr>
          <a:xfrm>
            <a:off x="17455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D6D885-B14A-43A9-6364-6AD55F5CB2E5}"/>
              </a:ext>
            </a:extLst>
          </p:cNvPr>
          <p:cNvSpPr txBox="1"/>
          <p:nvPr/>
        </p:nvSpPr>
        <p:spPr>
          <a:xfrm>
            <a:off x="3269508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DB40AD-974F-C4DF-DE4D-E9CEC15C9809}"/>
              </a:ext>
            </a:extLst>
          </p:cNvPr>
          <p:cNvSpPr txBox="1"/>
          <p:nvPr/>
        </p:nvSpPr>
        <p:spPr>
          <a:xfrm>
            <a:off x="41839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8B9CCF-3AFA-56C9-1302-896E0DF2DF41}"/>
              </a:ext>
            </a:extLst>
          </p:cNvPr>
          <p:cNvSpPr txBox="1"/>
          <p:nvPr/>
        </p:nvSpPr>
        <p:spPr>
          <a:xfrm>
            <a:off x="75367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A471F8-D2C4-543A-9834-6553272EE408}"/>
              </a:ext>
            </a:extLst>
          </p:cNvPr>
          <p:cNvSpPr txBox="1"/>
          <p:nvPr/>
        </p:nvSpPr>
        <p:spPr>
          <a:xfrm>
            <a:off x="754908" y="2501753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2" name="yt_shape_1017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一辆货车从超市出发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向东走了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到达小华家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继续走了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d7bd"/>
              </a:rPr>
              <a:t>到达小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颖家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然后向西走了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到达小明家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最后回到超市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以超市为原点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以向东的方向为正方向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6599"/>
              </a:rPr>
              <a:t>请画出数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并在数轴上表示出小明家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小华家和小颖家的位置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75" name="yt_image_10175" title="H_119.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440" y="3429000"/>
            <a:ext cx="4788129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8" name="yt_shape_10178"/>
          <p:cNvSpPr txBox="1"/>
          <p:nvPr/>
        </p:nvSpPr>
        <p:spPr>
          <a:xfrm>
            <a:off x="540000" y="4670904"/>
            <a:ext cx="4135043" cy="5132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50" b="0" i="0" u="none" spc="-2850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  <a:r>
              <a:rPr lang="en-US" altLang="zh-CN" sz="2850" b="0" i="0" u="none" spc="31532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</a:p>
        </p:txBody>
      </p:sp>
      <p:pic>
        <p:nvPicPr>
          <p:cNvPr id="10177" name="yt_image_10177" title="H_44.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8088" y="3933056"/>
            <a:ext cx="4092508" cy="57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DEA982-21EB-C3A6-BDB1-E25F073606B7}"/>
              </a:ext>
            </a:extLst>
          </p:cNvPr>
          <p:cNvSpPr txBox="1"/>
          <p:nvPr/>
        </p:nvSpPr>
        <p:spPr>
          <a:xfrm>
            <a:off x="450108" y="2755146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80" name="yt_shape_10180"/>
          <p:cNvSpPr txBox="1"/>
          <p:nvPr/>
        </p:nvSpPr>
        <p:spPr>
          <a:xfrm>
            <a:off x="540000" y="5157192"/>
            <a:ext cx="531716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货车一共行驶了多少千米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63E902-9CB5-8478-30B5-1D19EE2490E6}"/>
              </a:ext>
            </a:extLst>
          </p:cNvPr>
          <p:cNvSpPr txBox="1"/>
          <p:nvPr/>
        </p:nvSpPr>
        <p:spPr>
          <a:xfrm>
            <a:off x="449989" y="5585874"/>
            <a:ext cx="544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39A048-75EC-589A-EAB8-92A0E415A70C}"/>
              </a:ext>
            </a:extLst>
          </p:cNvPr>
          <p:cNvSpPr txBox="1"/>
          <p:nvPr/>
        </p:nvSpPr>
        <p:spPr>
          <a:xfrm>
            <a:off x="449989" y="6030008"/>
            <a:ext cx="3769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货车一共行驶了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6" name="yt_shape_10186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185" name="yt_image_101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8" name="yt_shape_10188"/>
          <p:cNvSpPr txBox="1"/>
          <p:nvPr/>
        </p:nvSpPr>
        <p:spPr>
          <a:xfrm>
            <a:off x="3479899" y="1378425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利用数轴确定整数个数和线段覆盖问题</a:t>
            </a:r>
          </a:p>
        </p:txBody>
      </p:sp>
      <p:sp>
        <p:nvSpPr>
          <p:cNvPr id="10189" name="yt_shape_10189"/>
          <p:cNvSpPr txBox="1"/>
          <p:nvPr/>
        </p:nvSpPr>
        <p:spPr>
          <a:xfrm>
            <a:off x="540000" y="1857728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借助数轴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190" name="yt_shape_10190"/>
          <p:cNvSpPr txBox="1"/>
          <p:nvPr/>
        </p:nvSpPr>
        <p:spPr>
          <a:xfrm>
            <a:off x="540000" y="2337031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191" name="yt_shape_10191"/>
          <p:cNvSpPr txBox="1"/>
          <p:nvPr/>
        </p:nvSpPr>
        <p:spPr>
          <a:xfrm>
            <a:off x="540000" y="2816334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192" name="yt_shape_10192"/>
          <p:cNvSpPr txBox="1"/>
          <p:nvPr/>
        </p:nvSpPr>
        <p:spPr>
          <a:xfrm>
            <a:off x="540000" y="3295637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193" name="yt_shape_10193"/>
          <p:cNvSpPr txBox="1"/>
          <p:nvPr/>
        </p:nvSpPr>
        <p:spPr>
          <a:xfrm>
            <a:off x="540000" y="377494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4EEF4C-0490-5B07-A5D0-053C8403AB50}"/>
              </a:ext>
            </a:extLst>
          </p:cNvPr>
          <p:cNvSpPr txBox="1"/>
          <p:nvPr/>
        </p:nvSpPr>
        <p:spPr>
          <a:xfrm>
            <a:off x="4564789" y="2290225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5991BF-BBA4-572A-E6A1-D8E27E3E7752}"/>
              </a:ext>
            </a:extLst>
          </p:cNvPr>
          <p:cNvSpPr txBox="1"/>
          <p:nvPr/>
        </p:nvSpPr>
        <p:spPr>
          <a:xfrm>
            <a:off x="4564789" y="2769528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1CC8F5-8BA0-4DF7-B1FD-C7AC9BD9FD22}"/>
              </a:ext>
            </a:extLst>
          </p:cNvPr>
          <p:cNvSpPr txBox="1"/>
          <p:nvPr/>
        </p:nvSpPr>
        <p:spPr>
          <a:xfrm>
            <a:off x="4564789" y="3248831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6313DC-32A8-CE2F-0D2A-77858337A03D}"/>
              </a:ext>
            </a:extLst>
          </p:cNvPr>
          <p:cNvSpPr txBox="1"/>
          <p:nvPr/>
        </p:nvSpPr>
        <p:spPr>
          <a:xfrm>
            <a:off x="2888389" y="372813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4" name="yt_shape_1019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73b4,isEnd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在单位长度是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ea32,isEnd"/>
              </a:rPr>
              <a:t>的细绳覆盖在数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则这条细绳盖住的整数点有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92F0A7-35A1-C961-C64D-1770B315EB43}"/>
              </a:ext>
            </a:extLst>
          </p:cNvPr>
          <p:cNvSpPr txBox="1"/>
          <p:nvPr/>
        </p:nvSpPr>
        <p:spPr>
          <a:xfrm>
            <a:off x="8527307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1CB681-FBDB-0767-0EDD-EE36E6CDA843}"/>
              </a:ext>
            </a:extLst>
          </p:cNvPr>
          <p:cNvSpPr txBox="1"/>
          <p:nvPr/>
        </p:nvSpPr>
        <p:spPr>
          <a:xfrm>
            <a:off x="1974108" y="1328682"/>
            <a:ext cx="1083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D539EC-0625-CF9C-4B8A-746E57C777BA}"/>
              </a:ext>
            </a:extLst>
          </p:cNvPr>
          <p:cNvSpPr txBox="1"/>
          <p:nvPr/>
        </p:nvSpPr>
        <p:spPr>
          <a:xfrm>
            <a:off x="5022108" y="227965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7" name="yt_shape_10197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196" name="yt_image_10196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199" name="yt_table_10199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231302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每个有理数都可以用数轴上的一个点来表示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2_dcd8b"/>
                        </a:rPr>
                        <a:t>表示正有理数的点在原点右</a:t>
                      </a:r>
                      <a:b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侧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表示负有理数的点在原点左侧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2" name="yt_shape_10102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01" name="yt_image_1010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4" name="yt_shape_10104"/>
          <p:cNvSpPr txBox="1"/>
          <p:nvPr/>
        </p:nvSpPr>
        <p:spPr>
          <a:xfrm>
            <a:off x="540000" y="1597583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数轴的概念及画法</a:t>
            </a:r>
          </a:p>
        </p:txBody>
      </p:sp>
      <p:sp>
        <p:nvSpPr>
          <p:cNvPr id="10105" name="yt_shape_10105"/>
          <p:cNvSpPr txBox="1"/>
          <p:nvPr/>
        </p:nvSpPr>
        <p:spPr>
          <a:xfrm>
            <a:off x="540000" y="2097148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下列数轴表示正确的是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106" name="yt_image_1010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28815"/>
            <a:ext cx="4521322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8" name="yt_shape_10108"/>
          <p:cNvSpPr txBox="1"/>
          <p:nvPr/>
        </p:nvSpPr>
        <p:spPr>
          <a:xfrm>
            <a:off x="540000" y="4024055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下列说法最准确的是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09" name="yt_table_101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392804"/>
              </p:ext>
            </p:extLst>
          </p:nvPr>
        </p:nvGraphicFramePr>
        <p:xfrm>
          <a:off x="540056" y="4503358"/>
          <a:ext cx="6215063" cy="1901952"/>
        </p:xfrm>
        <a:graphic>
          <a:graphicData uri="http://schemas.openxmlformats.org/drawingml/2006/table">
            <a:tbl>
              <a:tblPr/>
              <a:tblGrid>
                <a:gridCol w="6215063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有原点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正方向的一条直线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有单位长度的一条直线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规定了原点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正方向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单位长度的直线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pic>
        <p:nvPicPr>
          <p:cNvPr id="3" name="yt_shape_1722389801432">
            <a:extLst>
              <a:ext uri="{FF2B5EF4-FFF2-40B4-BE49-F238E27FC236}">
                <a16:creationId xmlns:a16="http://schemas.microsoft.com/office/drawing/2014/main" id="{0E888F34-52F9-FB43-DAC0-BF083D738D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BF3226-0A09-6DB4-D8AB-D755A1DA6466}"/>
              </a:ext>
            </a:extLst>
          </p:cNvPr>
          <p:cNvSpPr txBox="1"/>
          <p:nvPr/>
        </p:nvSpPr>
        <p:spPr>
          <a:xfrm>
            <a:off x="66221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D9E96C-089A-3633-1077-D4A07267880C}"/>
              </a:ext>
            </a:extLst>
          </p:cNvPr>
          <p:cNvSpPr txBox="1"/>
          <p:nvPr/>
        </p:nvSpPr>
        <p:spPr>
          <a:xfrm>
            <a:off x="5707789" y="39772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1" name="yt_shape_10111"/>
          <p:cNvSpPr txBox="1"/>
          <p:nvPr/>
        </p:nvSpPr>
        <p:spPr>
          <a:xfrm>
            <a:off x="540000" y="900000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所画的数轴是否正确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请指出错在哪里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112" name="yt_image_10112" title="H_34.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8615" y="1531667"/>
            <a:ext cx="4694769" cy="4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14" name="yt_shape_10114"/>
          <p:cNvSpPr txBox="1"/>
          <p:nvPr/>
        </p:nvSpPr>
        <p:spPr>
          <a:xfrm>
            <a:off x="540000" y="2015556"/>
            <a:ext cx="3077766" cy="28126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都是错的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不是直线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排序颠倒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单位长度不统一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无正方向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没有原点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CCFCC6-08AB-58C3-B845-0D20EF766E69}"/>
              </a:ext>
            </a:extLst>
          </p:cNvPr>
          <p:cNvSpPr txBox="1"/>
          <p:nvPr/>
        </p:nvSpPr>
        <p:spPr>
          <a:xfrm>
            <a:off x="449989" y="196875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都是错的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79BA7D-0924-4942-E3DF-9FA869C15789}"/>
              </a:ext>
            </a:extLst>
          </p:cNvPr>
          <p:cNvSpPr txBox="1"/>
          <p:nvPr/>
        </p:nvSpPr>
        <p:spPr>
          <a:xfrm>
            <a:off x="449989" y="244423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74CCEB-8180-161C-3E5C-7A88F8F7062C}"/>
              </a:ext>
            </a:extLst>
          </p:cNvPr>
          <p:cNvSpPr txBox="1"/>
          <p:nvPr/>
        </p:nvSpPr>
        <p:spPr>
          <a:xfrm>
            <a:off x="449989" y="291972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排序颠倒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0AE938-0951-3D80-B533-791E561930D9}"/>
              </a:ext>
            </a:extLst>
          </p:cNvPr>
          <p:cNvSpPr txBox="1"/>
          <p:nvPr/>
        </p:nvSpPr>
        <p:spPr>
          <a:xfrm>
            <a:off x="449989" y="339521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单位长度不统一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B7B5E2-8AB5-5B08-165B-392BEA16049E}"/>
              </a:ext>
            </a:extLst>
          </p:cNvPr>
          <p:cNvSpPr txBox="1"/>
          <p:nvPr/>
        </p:nvSpPr>
        <p:spPr>
          <a:xfrm>
            <a:off x="449989" y="387070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无正方向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E4FE24-7BC0-1055-C712-367BDBB54D19}"/>
              </a:ext>
            </a:extLst>
          </p:cNvPr>
          <p:cNvSpPr txBox="1"/>
          <p:nvPr/>
        </p:nvSpPr>
        <p:spPr>
          <a:xfrm>
            <a:off x="449989" y="4346190"/>
            <a:ext cx="185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没有原点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0" name="yt_shape_10120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数轴上的点与有理数的关系</a:t>
            </a:r>
          </a:p>
        </p:txBody>
      </p:sp>
      <p:sp>
        <p:nvSpPr>
          <p:cNvPr id="10121" name="yt_shape_10121"/>
          <p:cNvSpPr txBox="1"/>
          <p:nvPr/>
        </p:nvSpPr>
        <p:spPr>
          <a:xfrm>
            <a:off x="540000" y="1399565"/>
            <a:ext cx="79701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3" name="yt_table_1012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471752"/>
              </p:ext>
            </p:extLst>
          </p:nvPr>
        </p:nvGraphicFramePr>
        <p:xfrm>
          <a:off x="540056" y="2349680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10122" name="yt_image_10122_skip" title="H_37.08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8916" y="1878868"/>
            <a:ext cx="3452481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25" name="yt_shape_10125"/>
              <p:cNvSpPr txBox="1"/>
              <p:nvPr/>
            </p:nvSpPr>
            <p:spPr>
              <a:xfrm>
                <a:off x="540000" y="2875851"/>
                <a:ext cx="958756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在原点右边的点有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25" name="yt_shape_1012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5851"/>
                <a:ext cx="9587561" cy="642740"/>
              </a:xfrm>
              <a:prstGeom prst="rect">
                <a:avLst/>
              </a:prstGeom>
              <a:blipFill>
                <a:blip r:embed="rId3"/>
                <a:stretch>
                  <a:fillRect l="-1972" r="-95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27" name="yt_table_101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360220"/>
              </p:ext>
            </p:extLst>
          </p:nvPr>
        </p:nvGraphicFramePr>
        <p:xfrm>
          <a:off x="540056" y="356937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sp>
        <p:nvSpPr>
          <p:cNvPr id="10129" name="yt_shape_10129"/>
          <p:cNvSpPr txBox="1"/>
          <p:nvPr/>
        </p:nvSpPr>
        <p:spPr>
          <a:xfrm>
            <a:off x="540000" y="4095550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在原点的左边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距原点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个单位长度的点表示的数为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130" name="yt_shape_10130"/>
          <p:cNvSpPr txBox="1"/>
          <p:nvPr/>
        </p:nvSpPr>
        <p:spPr>
          <a:xfrm>
            <a:off x="540119" y="45748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9364,isEnd"/>
              </a:rPr>
              <a:t>B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131" name="yt_image_10131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6463" y="5534288"/>
            <a:ext cx="1819072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89801527">
            <a:extLst>
              <a:ext uri="{FF2B5EF4-FFF2-40B4-BE49-F238E27FC236}">
                <a16:creationId xmlns:a16="http://schemas.microsoft.com/office/drawing/2014/main" id="{86A66F8B-49FA-BA9F-332D-56E283B07C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4C7115-EFE8-927B-E371-C1F6DD161409}"/>
              </a:ext>
            </a:extLst>
          </p:cNvPr>
          <p:cNvSpPr txBox="1"/>
          <p:nvPr/>
        </p:nvSpPr>
        <p:spPr>
          <a:xfrm>
            <a:off x="751277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2B3EDB-CC4B-1E12-2DC1-C82B315BFD95}"/>
              </a:ext>
            </a:extLst>
          </p:cNvPr>
          <p:cNvSpPr txBox="1"/>
          <p:nvPr/>
        </p:nvSpPr>
        <p:spPr>
          <a:xfrm>
            <a:off x="9132026" y="2829045"/>
            <a:ext cx="383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6D2885-4A73-D0B0-1597-D11F1ACD14B6}"/>
              </a:ext>
            </a:extLst>
          </p:cNvPr>
          <p:cNvSpPr txBox="1"/>
          <p:nvPr/>
        </p:nvSpPr>
        <p:spPr>
          <a:xfrm>
            <a:off x="8908189" y="404874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8F8B67-960D-D397-7DBD-607332D9EBF0}"/>
              </a:ext>
            </a:extLst>
          </p:cNvPr>
          <p:cNvSpPr txBox="1"/>
          <p:nvPr/>
        </p:nvSpPr>
        <p:spPr>
          <a:xfrm>
            <a:off x="1974108" y="500353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3" name="yt_shape_10133"/>
          <p:cNvSpPr txBox="1"/>
          <p:nvPr/>
        </p:nvSpPr>
        <p:spPr>
          <a:xfrm>
            <a:off x="540000" y="900000"/>
            <a:ext cx="749243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0136" name="yt_image_10136" title="H_28.8009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5880" y="1916832"/>
            <a:ext cx="2697498" cy="36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8" name="yt_shape_10138"/>
          <p:cNvSpPr txBox="1"/>
          <p:nvPr/>
        </p:nvSpPr>
        <p:spPr>
          <a:xfrm>
            <a:off x="540000" y="2420888"/>
            <a:ext cx="8160888" cy="129343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在原图中分别标出表示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850" b="0" i="0" u="none" spc="20560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</a:rPr>
              <a:t> </a:t>
            </a:r>
          </a:p>
        </p:txBody>
      </p:sp>
      <p:pic>
        <p:nvPicPr>
          <p:cNvPr id="10142" name="yt_image_10142" title="H_25.7313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872" y="3729957"/>
            <a:ext cx="2667727" cy="32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45" name="yt_shape_10145"/>
          <p:cNvSpPr txBox="1"/>
          <p:nvPr/>
        </p:nvSpPr>
        <p:spPr>
          <a:xfrm>
            <a:off x="540119" y="410745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在上述条件下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两点间的距离是多少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两点间的距离是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两点间的距离是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6251"/>
              </a:rPr>
              <a:t>距离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原点几个单位长度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距离原点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F71672-A852-82F5-0DFC-C0E9042A387F}"/>
              </a:ext>
            </a:extLst>
          </p:cNvPr>
          <p:cNvSpPr txBox="1"/>
          <p:nvPr/>
        </p:nvSpPr>
        <p:spPr>
          <a:xfrm>
            <a:off x="3321777" y="1328682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532E96-9887-6A77-C351-5D85544170F6}"/>
              </a:ext>
            </a:extLst>
          </p:cNvPr>
          <p:cNvSpPr txBox="1"/>
          <p:nvPr/>
        </p:nvSpPr>
        <p:spPr>
          <a:xfrm>
            <a:off x="6803164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7B0DB9-3120-9470-30C1-55AF32A4E24E}"/>
              </a:ext>
            </a:extLst>
          </p:cNvPr>
          <p:cNvSpPr txBox="1"/>
          <p:nvPr/>
        </p:nvSpPr>
        <p:spPr>
          <a:xfrm>
            <a:off x="449989" y="284957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11A5E2-6008-8B03-2C87-6C8362292BCA}"/>
              </a:ext>
            </a:extLst>
          </p:cNvPr>
          <p:cNvSpPr txBox="1"/>
          <p:nvPr/>
        </p:nvSpPr>
        <p:spPr>
          <a:xfrm>
            <a:off x="450108" y="4536132"/>
            <a:ext cx="10178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两点间的距离是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两点间的距离是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E1E70F-EDA2-2BEB-05B1-C920432E17AA}"/>
              </a:ext>
            </a:extLst>
          </p:cNvPr>
          <p:cNvSpPr txBox="1"/>
          <p:nvPr/>
        </p:nvSpPr>
        <p:spPr>
          <a:xfrm>
            <a:off x="450108" y="5962597"/>
            <a:ext cx="5812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距离原点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3" name="yt_shape_10153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考虑问题不全而出错</a:t>
            </a:r>
          </a:p>
        </p:txBody>
      </p:sp>
      <p:sp>
        <p:nvSpPr>
          <p:cNvPr id="10154" name="yt_shape_10154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贵港港北一中单元卷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的点表示的数是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801613">
            <a:extLst>
              <a:ext uri="{FF2B5EF4-FFF2-40B4-BE49-F238E27FC236}">
                <a16:creationId xmlns:a16="http://schemas.microsoft.com/office/drawing/2014/main" id="{A250A345-4598-2C2A-CBC0-A63B18119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DA13FE4-8DE4-DEF7-712C-92F4466BF492}"/>
              </a:ext>
            </a:extLst>
          </p:cNvPr>
          <p:cNvSpPr txBox="1"/>
          <p:nvPr/>
        </p:nvSpPr>
        <p:spPr>
          <a:xfrm>
            <a:off x="450108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6" name="yt_shape_10156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55" name="yt_image_10155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8" name="yt_shape_10158"/>
          <p:cNvSpPr txBox="1"/>
          <p:nvPr/>
        </p:nvSpPr>
        <p:spPr>
          <a:xfrm>
            <a:off x="540000" y="1597583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59" name="yt_table_101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08065"/>
              </p:ext>
            </p:extLst>
          </p:nvPr>
        </p:nvGraphicFramePr>
        <p:xfrm>
          <a:off x="540056" y="2076886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所有的有理数都可以用数轴上的点来表示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的点有两个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数轴上的点表示的数不是正数就是负数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数轴上原点两边的点可以表示同一个数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sp>
        <p:nvSpPr>
          <p:cNvPr id="10161" name="yt_shape_10161"/>
          <p:cNvSpPr txBox="1"/>
          <p:nvPr/>
        </p:nvSpPr>
        <p:spPr>
          <a:xfrm>
            <a:off x="540119" y="40292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贵港覃塘三中单元卷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11b8"/>
              </a:rPr>
              <a:t>沿数轴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62" name="yt_table_101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102188"/>
              </p:ext>
            </p:extLst>
          </p:nvPr>
        </p:nvGraphicFramePr>
        <p:xfrm>
          <a:off x="540056" y="4988641"/>
          <a:ext cx="8571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</a:tbl>
          </a:graphicData>
        </a:graphic>
      </p:graphicFrame>
      <p:sp>
        <p:nvSpPr>
          <p:cNvPr id="10164" name="yt_shape_10164"/>
          <p:cNvSpPr txBox="1"/>
          <p:nvPr/>
        </p:nvSpPr>
        <p:spPr>
          <a:xfrm>
            <a:off x="540119" y="55148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数轴上与原点距离小于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且表示整数的点有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这些点表示的数是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996DBD-91FA-B701-515F-1DBB9AC8ACB5}"/>
              </a:ext>
            </a:extLst>
          </p:cNvPr>
          <p:cNvSpPr txBox="1"/>
          <p:nvPr/>
        </p:nvSpPr>
        <p:spPr>
          <a:xfrm>
            <a:off x="4031389" y="15507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2CB8F4-0AF3-CF66-F196-06D009AF4F69}"/>
              </a:ext>
            </a:extLst>
          </p:cNvPr>
          <p:cNvSpPr txBox="1"/>
          <p:nvPr/>
        </p:nvSpPr>
        <p:spPr>
          <a:xfrm>
            <a:off x="7260482" y="44578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2A7859-BF0F-602E-361D-DF4959E21D52}"/>
              </a:ext>
            </a:extLst>
          </p:cNvPr>
          <p:cNvSpPr txBox="1"/>
          <p:nvPr/>
        </p:nvSpPr>
        <p:spPr>
          <a:xfrm>
            <a:off x="6622307" y="546800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6F6DF7-7550-137B-1F7A-A6DF0C7559BE}"/>
              </a:ext>
            </a:extLst>
          </p:cNvPr>
          <p:cNvSpPr txBox="1"/>
          <p:nvPr/>
        </p:nvSpPr>
        <p:spPr>
          <a:xfrm>
            <a:off x="10432307" y="546800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a0554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2FA105-3AE8-DD8B-1703-3AB0B17C513A}"/>
              </a:ext>
            </a:extLst>
          </p:cNvPr>
          <p:cNvSpPr txBox="1"/>
          <p:nvPr/>
        </p:nvSpPr>
        <p:spPr>
          <a:xfrm>
            <a:off x="450108" y="5943494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5" name="yt_shape_1016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怀化四中单元卷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将一刻度尺放在数轴上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108e,isEnd"/>
              </a:rPr>
              <a:t>数轴的单位长度是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刻度尺上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分别对应数轴上的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166" name="yt_image_10166" title="H_44.0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0305" y="2339566"/>
            <a:ext cx="3071388" cy="55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353A2F-44EC-2B54-3E59-9218E29EDD9F}"/>
              </a:ext>
            </a:extLst>
          </p:cNvPr>
          <p:cNvSpPr txBox="1"/>
          <p:nvPr/>
        </p:nvSpPr>
        <p:spPr>
          <a:xfrm>
            <a:off x="10864107" y="132868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735c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AD7DB1-633C-63EF-D0B4-0F59E79DB23F}"/>
              </a:ext>
            </a:extLst>
          </p:cNvPr>
          <p:cNvSpPr txBox="1"/>
          <p:nvPr/>
        </p:nvSpPr>
        <p:spPr>
          <a:xfrm>
            <a:off x="11064552" y="126876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8" name="yt_shape_10168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小明在写作业时不慎将两滴墨水滴在数轴上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325c"/>
              </a:rPr>
              <a:t>你能确定被墨迹盖住的整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数是哪几个吗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169" name="yt_image_10169" title="H_30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995319"/>
            <a:ext cx="4048131" cy="3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1" name="yt_shape_10171"/>
          <p:cNvSpPr txBox="1"/>
          <p:nvPr/>
        </p:nvSpPr>
        <p:spPr>
          <a:xfrm>
            <a:off x="540000" y="2434641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被盖住的整数有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74E8F3-5797-2C71-C791-DC5B1C1BF226}"/>
              </a:ext>
            </a:extLst>
          </p:cNvPr>
          <p:cNvSpPr txBox="1"/>
          <p:nvPr/>
        </p:nvSpPr>
        <p:spPr>
          <a:xfrm>
            <a:off x="449989" y="2387835"/>
            <a:ext cx="993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被盖住的整数有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1501</Words>
  <Application>Microsoft Office PowerPoint</Application>
  <PresentationFormat>宽屏</PresentationFormat>
  <Paragraphs>120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12</cp:revision>
  <dcterms:created xsi:type="dcterms:W3CDTF">2024-07-31T01:35:33Z</dcterms:created>
  <dcterms:modified xsi:type="dcterms:W3CDTF">2024-07-31T07:02:29Z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