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3725" y="3206750"/>
            <a:ext cx="3384550" cy="44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87475"/>
            <a:ext cx="1089660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50749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405511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31950"/>
            <a:ext cx="10934700" cy="359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9935" y="16319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5235" y="380428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5590" y="4406265"/>
            <a:ext cx="628015" cy="666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840" y="939800"/>
            <a:ext cx="8921750" cy="248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530" y="3666490"/>
            <a:ext cx="9594850" cy="222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3220" y="2303780"/>
            <a:ext cx="3009900" cy="1125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7860" y="2303780"/>
            <a:ext cx="3009900" cy="1125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0530" y="4513580"/>
            <a:ext cx="3009900" cy="1267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59930" y="4513580"/>
            <a:ext cx="3009900" cy="143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