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3076575"/>
            <a:ext cx="103917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/>
          <a:stretch>
            <a:fillRect/>
          </a:stretch>
        </p:blipFill>
        <p:spPr>
          <a:xfrm>
            <a:off x="2155190" y="1330325"/>
            <a:ext cx="8040460" cy="440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3705" y="3429000"/>
            <a:ext cx="5772150" cy="1130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279650" y="4940935"/>
            <a:ext cx="41916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473835"/>
            <a:ext cx="10200730" cy="439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860" y="2780665"/>
            <a:ext cx="6601460" cy="1132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631950" y="4364990"/>
            <a:ext cx="41916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1950" y="5229225"/>
            <a:ext cx="41916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437640" y="828040"/>
            <a:ext cx="9480640" cy="567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6830" y="2611120"/>
            <a:ext cx="7276465" cy="133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712085" y="4294505"/>
            <a:ext cx="4191635" cy="130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9650" y="5876925"/>
            <a:ext cx="41916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3088005" y="1258570"/>
            <a:ext cx="6096090" cy="411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35375" y="3559175"/>
            <a:ext cx="41916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01590" y="4685030"/>
            <a:ext cx="188023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2872740" y="1832610"/>
            <a:ext cx="6384380" cy="309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12085" y="3014980"/>
            <a:ext cx="5341620" cy="78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635375" y="4149090"/>
            <a:ext cx="41916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72740" y="1258570"/>
            <a:ext cx="6456135" cy="443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1145" y="3194050"/>
            <a:ext cx="5015865" cy="123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635375" y="4940935"/>
            <a:ext cx="41916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3518535" y="1473835"/>
            <a:ext cx="5160100" cy="4147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2325" y="3448050"/>
            <a:ext cx="4602480" cy="1136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773170" y="5013325"/>
            <a:ext cx="41916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3016250" y="1258570"/>
            <a:ext cx="6311990" cy="49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82595" y="3202940"/>
            <a:ext cx="4844415" cy="115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503930" y="4774565"/>
            <a:ext cx="4191635" cy="125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3088005" y="1258570"/>
            <a:ext cx="6024335" cy="479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3545" y="3294380"/>
            <a:ext cx="4919345" cy="106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691255" y="4852670"/>
            <a:ext cx="4191635" cy="1107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/>
          <a:stretch>
            <a:fillRect/>
          </a:stretch>
        </p:blipFill>
        <p:spPr>
          <a:xfrm>
            <a:off x="2011680" y="1043305"/>
            <a:ext cx="8112215" cy="522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5550" y="3989705"/>
            <a:ext cx="5251450" cy="1228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555365" y="5516880"/>
            <a:ext cx="41916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6" r="14216"/>
          <a:stretch>
            <a:fillRect/>
          </a:stretch>
        </p:blipFill>
        <p:spPr>
          <a:xfrm>
            <a:off x="1581150" y="908685"/>
            <a:ext cx="9264650" cy="271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 b="5027"/>
          <a:stretch>
            <a:fillRect/>
          </a:stretch>
        </p:blipFill>
        <p:spPr>
          <a:xfrm>
            <a:off x="1581150" y="3717925"/>
            <a:ext cx="7104380" cy="287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15" y="1988820"/>
            <a:ext cx="601154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1950" y="2924810"/>
            <a:ext cx="41916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615" y="4869180"/>
            <a:ext cx="5121910" cy="83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63750" y="6021070"/>
            <a:ext cx="419163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2024-07-30T08:23:27Z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