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0" y="3184525"/>
            <a:ext cx="314960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268730"/>
            <a:ext cx="1099820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865" y="235648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865" y="461899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517650"/>
            <a:ext cx="10966450" cy="382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6145" y="2003425"/>
            <a:ext cx="47752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2020" y="3108325"/>
            <a:ext cx="145478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1645" y="4228465"/>
            <a:ext cx="58356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9635" y="4799965"/>
            <a:ext cx="58356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2381250"/>
            <a:ext cx="1092835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805" y="3429000"/>
            <a:ext cx="5580380" cy="1140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