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5" r:id="rId8"/>
    <p:sldId id="384" r:id="rId9"/>
    <p:sldId id="383" r:id="rId10"/>
    <p:sldId id="381" r:id="rId11"/>
    <p:sldId id="380" r:id="rId12"/>
    <p:sldId id="413" r:id="rId13"/>
    <p:sldId id="414" r:id="rId14"/>
    <p:sldId id="377" r:id="rId15"/>
    <p:sldId id="415" r:id="rId16"/>
    <p:sldId id="416" r:id="rId17"/>
    <p:sldId id="417" r:id="rId18"/>
    <p:sldId id="418" r:id="rId19"/>
    <p:sldId id="372" r:id="rId20"/>
    <p:sldId id="419" r:id="rId21"/>
    <p:sldId id="420" r:id="rId22"/>
    <p:sldId id="369" r:id="rId23"/>
    <p:sldId id="421" r:id="rId24"/>
    <p:sldId id="367" r:id="rId25"/>
    <p:sldId id="422" r:id="rId26"/>
    <p:sldId id="423" r:id="rId27"/>
    <p:sldId id="42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0" y="3028950"/>
            <a:ext cx="81915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019"/>
            <a:ext cx="10800000" cy="4664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67619" y="2364686"/>
            <a:ext cx="1085715" cy="400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15238" y="4224878"/>
            <a:ext cx="209523" cy="38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81904" y="5150204"/>
            <a:ext cx="314285" cy="400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545549"/>
            <a:ext cx="10800000" cy="3735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02905" y="2605405"/>
            <a:ext cx="2866390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21280" y="4507865"/>
            <a:ext cx="1067435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6774"/>
            <a:ext cx="10800000" cy="4614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816215" y="2197735"/>
            <a:ext cx="3449955" cy="68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91285" y="2973705"/>
            <a:ext cx="5128260" cy="824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754120" y="4096385"/>
            <a:ext cx="7511415" cy="63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63040" y="5117465"/>
            <a:ext cx="1001395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043264"/>
            <a:ext cx="10800000" cy="5138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0802" y="3207145"/>
            <a:ext cx="1171428" cy="400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/>
          <a:stretch>
            <a:fillRect/>
          </a:stretch>
        </p:blipFill>
        <p:spPr>
          <a:xfrm>
            <a:off x="1724660" y="1330325"/>
            <a:ext cx="8904695" cy="442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9825" y="4222115"/>
            <a:ext cx="7915910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264025" y="5116195"/>
            <a:ext cx="2686050" cy="64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222375" y="1258570"/>
            <a:ext cx="10056585" cy="4404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7265" y="3079115"/>
            <a:ext cx="10300970" cy="168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039745" y="5003800"/>
            <a:ext cx="2813050" cy="650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115019"/>
            <a:ext cx="10800000" cy="477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61135" y="4206875"/>
            <a:ext cx="5998845" cy="730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90675" y="5186045"/>
            <a:ext cx="7568565" cy="578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/>
          <a:stretch>
            <a:fillRect/>
          </a:stretch>
        </p:blipFill>
        <p:spPr>
          <a:xfrm>
            <a:off x="1724660" y="1043305"/>
            <a:ext cx="8904695" cy="525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5655" y="1167765"/>
            <a:ext cx="8734425" cy="66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70355" y="2084705"/>
            <a:ext cx="7642225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55445" y="2926080"/>
            <a:ext cx="3881755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588770" y="3927475"/>
            <a:ext cx="4507230" cy="53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588770" y="4697095"/>
            <a:ext cx="6810375" cy="670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2468245" y="5709285"/>
            <a:ext cx="1443990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5" grpId="0" bldLvl="0" animBg="1"/>
      <p:bldP spid="19" grpId="0" bldLvl="0" animBg="1"/>
      <p:bldP spid="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6774"/>
            <a:ext cx="10800000" cy="451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1509395" y="899795"/>
            <a:ext cx="9264740" cy="541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0465" y="1054735"/>
            <a:ext cx="9698355" cy="69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64920" y="1967865"/>
            <a:ext cx="8285480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24280" y="2908300"/>
            <a:ext cx="7306945" cy="57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80465" y="3719830"/>
            <a:ext cx="8613140" cy="727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304925" y="4646295"/>
            <a:ext cx="5664200" cy="66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385570" y="5536565"/>
            <a:ext cx="3883660" cy="69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  <p:bldP spid="14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71509"/>
            <a:ext cx="10800000" cy="5348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2231" y="2344508"/>
            <a:ext cx="390476" cy="400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93"/>
          <a:stretch>
            <a:fillRect/>
          </a:stretch>
        </p:blipFill>
        <p:spPr>
          <a:xfrm>
            <a:off x="3159760" y="541020"/>
            <a:ext cx="616848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383915" y="695960"/>
            <a:ext cx="5214620" cy="1036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119120" y="1964690"/>
            <a:ext cx="5148580" cy="1083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994660" y="3338830"/>
            <a:ext cx="2737485" cy="1014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053715" y="4641850"/>
            <a:ext cx="4567555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3068955" y="5436235"/>
            <a:ext cx="6443980" cy="985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7" grpId="0" bldLvl="0" animBg="1"/>
      <p:bldP spid="19" grpId="0" bldLvl="0" animBg="1"/>
      <p:bldP spid="2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4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5"/>
          <a:stretch>
            <a:fillRect/>
          </a:stretch>
        </p:blipFill>
        <p:spPr>
          <a:xfrm>
            <a:off x="657225" y="1196340"/>
            <a:ext cx="7392125" cy="501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56565" y="1196340"/>
            <a:ext cx="7759700" cy="126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19125" y="2740660"/>
            <a:ext cx="4838700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19125" y="3646170"/>
            <a:ext cx="7157085" cy="108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459865" y="5133975"/>
            <a:ext cx="3051175" cy="1069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1" t="16798" r="880" b="33269"/>
          <a:stretch>
            <a:fillRect/>
          </a:stretch>
        </p:blipFill>
        <p:spPr>
          <a:xfrm>
            <a:off x="7752080" y="2276475"/>
            <a:ext cx="4147820" cy="248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9" grpId="0" bldLvl="0" animBg="1"/>
      <p:bldP spid="3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30910"/>
            <a:ext cx="8967470" cy="566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8" t="35861" r="8866"/>
          <a:stretch>
            <a:fillRect/>
          </a:stretch>
        </p:blipFill>
        <p:spPr>
          <a:xfrm>
            <a:off x="9048750" y="2348865"/>
            <a:ext cx="2934970" cy="2589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222375" y="756285"/>
            <a:ext cx="9984830" cy="564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9495" y="2844800"/>
            <a:ext cx="5788025" cy="2387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05510" y="5413375"/>
            <a:ext cx="6052185" cy="740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970" y="1484630"/>
            <a:ext cx="8295640" cy="530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72" r="47536" b="4848"/>
          <a:stretch>
            <a:fillRect/>
          </a:stretch>
        </p:blipFill>
        <p:spPr>
          <a:xfrm>
            <a:off x="775970" y="738505"/>
            <a:ext cx="4344670" cy="557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8" t="35861" r="8866"/>
          <a:stretch>
            <a:fillRect/>
          </a:stretch>
        </p:blipFill>
        <p:spPr>
          <a:xfrm>
            <a:off x="8544560" y="2276475"/>
            <a:ext cx="2934970" cy="2589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63525" y="764540"/>
            <a:ext cx="8079740" cy="197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9425" y="2853055"/>
            <a:ext cx="7863205" cy="1147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3570" y="4180205"/>
            <a:ext cx="7784465" cy="1178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7670" y="5558155"/>
            <a:ext cx="8091805" cy="1236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1487805" y="1270000"/>
            <a:ext cx="9336495" cy="760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8" t="35861" r="8866"/>
          <a:stretch>
            <a:fillRect/>
          </a:stretch>
        </p:blipFill>
        <p:spPr>
          <a:xfrm>
            <a:off x="3863975" y="2278380"/>
            <a:ext cx="4070350" cy="359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27760" y="1347470"/>
            <a:ext cx="10034270" cy="807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330284"/>
            <a:ext cx="10800000" cy="3614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1278" y="3323324"/>
            <a:ext cx="371428" cy="410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019"/>
            <a:ext cx="10800000" cy="4626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2440861"/>
            <a:ext cx="390476" cy="400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756244"/>
            <a:ext cx="102508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3513" y="1054616"/>
            <a:ext cx="415818" cy="379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6774"/>
            <a:ext cx="10800000" cy="4141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3686892"/>
            <a:ext cx="352380" cy="391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304"/>
            <a:ext cx="10800000" cy="294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2935635"/>
            <a:ext cx="447619" cy="401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264"/>
            <a:ext cx="10800000" cy="293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3300810"/>
            <a:ext cx="390476" cy="400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1"/>
          <a:stretch>
            <a:fillRect/>
          </a:stretch>
        </p:blipFill>
        <p:spPr>
          <a:xfrm>
            <a:off x="1199515" y="3644265"/>
            <a:ext cx="9120595" cy="209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549"/>
            <a:ext cx="10800000" cy="3735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72380" y="2784267"/>
            <a:ext cx="371428" cy="409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2024-07-30T09:59:22Z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