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4" r:id="rId5"/>
    <p:sldId id="368" r:id="rId6"/>
    <p:sldId id="365" r:id="rId7"/>
    <p:sldId id="369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4" name="yt_shape_11714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小华家买了一辆轿车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他连续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天记录了他家轿车每天行驶的路程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25c8"/>
              </a:rPr>
              <a:t>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超过或不足部分分别用正数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得到的数据分别如下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4c0d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请你运用所学知识估计小华家一个月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轿车行驶的路程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c53d6"/>
              </a:rPr>
              <a:t>）＋（－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则轿车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天行驶的路程为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故轿车一个月行驶的路程为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EB0A89-3CE1-3390-8ABB-C04863A3BF35}"/>
              </a:ext>
            </a:extLst>
          </p:cNvPr>
          <p:cNvSpPr txBox="1"/>
          <p:nvPr/>
        </p:nvSpPr>
        <p:spPr>
          <a:xfrm>
            <a:off x="450108" y="3230634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c53d6"/>
              </a:rPr>
              <a:t>）＋（－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DCFDF9-9D88-6BAF-7AB9-9CB4CF5945AE}"/>
              </a:ext>
            </a:extLst>
          </p:cNvPr>
          <p:cNvSpPr txBox="1"/>
          <p:nvPr/>
        </p:nvSpPr>
        <p:spPr>
          <a:xfrm>
            <a:off x="450108" y="3706122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5831D2-BD60-1775-449D-874A07FE03AC}"/>
              </a:ext>
            </a:extLst>
          </p:cNvPr>
          <p:cNvSpPr txBox="1"/>
          <p:nvPr/>
        </p:nvSpPr>
        <p:spPr>
          <a:xfrm>
            <a:off x="450108" y="4181610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4AA22D-F907-6EBD-C912-8180A5E37715}"/>
              </a:ext>
            </a:extLst>
          </p:cNvPr>
          <p:cNvSpPr txBox="1"/>
          <p:nvPr/>
        </p:nvSpPr>
        <p:spPr>
          <a:xfrm>
            <a:off x="450108" y="4657098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8AD900-30FF-7DD0-1466-F641F7FDAE97}"/>
              </a:ext>
            </a:extLst>
          </p:cNvPr>
          <p:cNvSpPr txBox="1"/>
          <p:nvPr/>
        </p:nvSpPr>
        <p:spPr>
          <a:xfrm>
            <a:off x="450108" y="5132586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A7A095-32EA-74A2-2C54-2A82A9DB53E5}"/>
              </a:ext>
            </a:extLst>
          </p:cNvPr>
          <p:cNvSpPr txBox="1"/>
          <p:nvPr/>
        </p:nvSpPr>
        <p:spPr>
          <a:xfrm>
            <a:off x="450108" y="5608074"/>
            <a:ext cx="773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则轿车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天行驶的路程为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5D2CDF-C20E-9BAB-4A1E-3D52FFD954F1}"/>
              </a:ext>
            </a:extLst>
          </p:cNvPr>
          <p:cNvSpPr txBox="1"/>
          <p:nvPr/>
        </p:nvSpPr>
        <p:spPr>
          <a:xfrm>
            <a:off x="450108" y="6083562"/>
            <a:ext cx="7579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故轿车一个月行驶的路程为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8" name="yt_shape_11718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若已知该轿车每行驶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耗用汽油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且汽油的价格为每升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7dcc"/>
              </a:rPr>
              <a:t>试根据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题估计小华家一年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的汽油费用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结果保留两位小数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5589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小华家一年的汽油费用为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5589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021053-8DFF-171D-6A76-F9373BF0F0CD}"/>
              </a:ext>
            </a:extLst>
          </p:cNvPr>
          <p:cNvSpPr txBox="1"/>
          <p:nvPr/>
        </p:nvSpPr>
        <p:spPr>
          <a:xfrm>
            <a:off x="450108" y="1804170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14F797-2EAA-5B4D-6299-3E77153AC3D6}"/>
              </a:ext>
            </a:extLst>
          </p:cNvPr>
          <p:cNvSpPr txBox="1"/>
          <p:nvPr/>
        </p:nvSpPr>
        <p:spPr>
          <a:xfrm>
            <a:off x="450108" y="2279658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5589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897385-D08C-803C-CCE7-1AC24E9892DB}"/>
              </a:ext>
            </a:extLst>
          </p:cNvPr>
          <p:cNvSpPr txBox="1"/>
          <p:nvPr/>
        </p:nvSpPr>
        <p:spPr>
          <a:xfrm>
            <a:off x="450108" y="2755146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小华家一年的汽油费用为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5589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1" name="yt_shape_11721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在一次数学测试中以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超过的记为正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cea6"/>
              </a:rPr>
              <a:t>不足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的记为负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722" name="yt_table_11722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140534"/>
              </p:ext>
            </p:extLst>
          </p:nvPr>
        </p:nvGraphicFramePr>
        <p:xfrm>
          <a:off x="540000" y="1995319"/>
          <a:ext cx="11111998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04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954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724" name="yt_shape_11724"/>
          <p:cNvSpPr txBox="1"/>
          <p:nvPr/>
        </p:nvSpPr>
        <p:spPr>
          <a:xfrm>
            <a:off x="540000" y="4437112"/>
            <a:ext cx="723274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请你算出这次考试的平均成绩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结果保留两位小数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5" name="yt_shape_11725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b8bac"/>
              </a:rPr>
              <a:t>（－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这次考试的平均成绩是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81CB4F-1DF6-AF22-F7B9-C7BBDADC5C94}"/>
              </a:ext>
            </a:extLst>
          </p:cNvPr>
          <p:cNvSpPr txBox="1"/>
          <p:nvPr/>
        </p:nvSpPr>
        <p:spPr>
          <a:xfrm>
            <a:off x="450108" y="853194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b8bac"/>
              </a:rPr>
              <a:t>（－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52CBE9-1E93-A330-068A-3BB5C29C9272}"/>
              </a:ext>
            </a:extLst>
          </p:cNvPr>
          <p:cNvSpPr txBox="1"/>
          <p:nvPr/>
        </p:nvSpPr>
        <p:spPr>
          <a:xfrm>
            <a:off x="450108" y="132868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9D5F34-DFCF-8223-C425-9C4287F34C81}"/>
              </a:ext>
            </a:extLst>
          </p:cNvPr>
          <p:cNvSpPr txBox="1"/>
          <p:nvPr/>
        </p:nvSpPr>
        <p:spPr>
          <a:xfrm>
            <a:off x="450108" y="1804170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CD627E-3C0C-F61F-9C0B-BB3D2341006F}"/>
              </a:ext>
            </a:extLst>
          </p:cNvPr>
          <p:cNvSpPr txBox="1"/>
          <p:nvPr/>
        </p:nvSpPr>
        <p:spPr>
          <a:xfrm>
            <a:off x="450108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642D78-7716-8E91-37E3-4ED902D16B2B}"/>
              </a:ext>
            </a:extLst>
          </p:cNvPr>
          <p:cNvSpPr txBox="1"/>
          <p:nvPr/>
        </p:nvSpPr>
        <p:spPr>
          <a:xfrm>
            <a:off x="450108" y="2755146"/>
            <a:ext cx="4131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24B079-48A9-093F-3500-9013892C322D}"/>
              </a:ext>
            </a:extLst>
          </p:cNvPr>
          <p:cNvSpPr txBox="1"/>
          <p:nvPr/>
        </p:nvSpPr>
        <p:spPr>
          <a:xfrm>
            <a:off x="450108" y="3230634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这次考试的平均成绩是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7" name="yt_shape_11727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铜仁市期末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天内货品进出仓库的吨数如下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表示进库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d966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表示出库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仓库里的货品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增多了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所以仓库里的货品减少了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仓库管理员结算发现仓库里还有货品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0e00,isEnd"/>
              </a:rPr>
              <a:t>天前仓库里有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货品多少吨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知经过这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天仓库里的货品减少了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天前仓库里有货品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11E44F-9781-4C81-6F5B-EA94CB50D370}"/>
              </a:ext>
            </a:extLst>
          </p:cNvPr>
          <p:cNvSpPr txBox="1"/>
          <p:nvPr/>
        </p:nvSpPr>
        <p:spPr>
          <a:xfrm>
            <a:off x="4717308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减少了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735095-A74B-BC81-25D6-8567ED12ECE0}"/>
              </a:ext>
            </a:extLst>
          </p:cNvPr>
          <p:cNvSpPr txBox="1"/>
          <p:nvPr/>
        </p:nvSpPr>
        <p:spPr>
          <a:xfrm>
            <a:off x="450108" y="2279658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C70C7C-5665-EC5F-8FE0-AA71FEEAF4A2}"/>
              </a:ext>
            </a:extLst>
          </p:cNvPr>
          <p:cNvSpPr txBox="1"/>
          <p:nvPr/>
        </p:nvSpPr>
        <p:spPr>
          <a:xfrm>
            <a:off x="450108" y="2755146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E5EE68-A52F-D6C6-6870-8065505695C3}"/>
              </a:ext>
            </a:extLst>
          </p:cNvPr>
          <p:cNvSpPr txBox="1"/>
          <p:nvPr/>
        </p:nvSpPr>
        <p:spPr>
          <a:xfrm>
            <a:off x="450108" y="3230634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所以仓库里的货品减少了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957F55-1AD8-B720-268A-39426CB59BF0}"/>
              </a:ext>
            </a:extLst>
          </p:cNvPr>
          <p:cNvSpPr txBox="1"/>
          <p:nvPr/>
        </p:nvSpPr>
        <p:spPr>
          <a:xfrm>
            <a:off x="450108" y="4657098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知经过这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天仓库里的货品减少了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97FC0C-5E3A-C0AE-3CEB-E1D6D73AF1EA}"/>
              </a:ext>
            </a:extLst>
          </p:cNvPr>
          <p:cNvSpPr txBox="1"/>
          <p:nvPr/>
        </p:nvSpPr>
        <p:spPr>
          <a:xfrm>
            <a:off x="450108" y="5132586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天前仓库里有货品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2" name="yt_shape_1173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如果货品进出仓库的装卸费都是每吨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天要付多少元装卸费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35d42"/>
              </a:rPr>
              <a:t>31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天要付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元装卸费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4F3E9A-A095-313C-4885-60C92DC8D031}"/>
              </a:ext>
            </a:extLst>
          </p:cNvPr>
          <p:cNvSpPr txBox="1"/>
          <p:nvPr/>
        </p:nvSpPr>
        <p:spPr>
          <a:xfrm>
            <a:off x="450108" y="1328682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35d42"/>
              </a:rPr>
              <a:t>31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F46960-B962-D994-B1BB-292389A5E16C}"/>
              </a:ext>
            </a:extLst>
          </p:cNvPr>
          <p:cNvSpPr txBox="1"/>
          <p:nvPr/>
        </p:nvSpPr>
        <p:spPr>
          <a:xfrm>
            <a:off x="450108" y="1804170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6F63FD-CBD8-4B83-68FC-50B1FA7EE1ED}"/>
              </a:ext>
            </a:extLst>
          </p:cNvPr>
          <p:cNvSpPr txBox="1"/>
          <p:nvPr/>
        </p:nvSpPr>
        <p:spPr>
          <a:xfrm>
            <a:off x="450108" y="227965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F31080-8420-81B8-8C79-E37842F7FD98}"/>
              </a:ext>
            </a:extLst>
          </p:cNvPr>
          <p:cNvSpPr txBox="1"/>
          <p:nvPr/>
        </p:nvSpPr>
        <p:spPr>
          <a:xfrm>
            <a:off x="450108" y="2755146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天要付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元装卸费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1195</Words>
  <Application>Microsoft Office PowerPoint</Application>
  <PresentationFormat>宽屏</PresentationFormat>
  <Paragraphs>89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6</cp:revision>
  <dcterms:created xsi:type="dcterms:W3CDTF">2024-07-31T01:35:33Z</dcterms:created>
  <dcterms:modified xsi:type="dcterms:W3CDTF">2024-07-31T07:50:19Z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