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1100" y="3165475"/>
            <a:ext cx="47498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412875"/>
            <a:ext cx="10966450" cy="431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3195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230" y="243205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7230" y="481520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47400" cy="525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8280" y="1268095"/>
            <a:ext cx="80835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1740" y="2997200"/>
            <a:ext cx="50863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425" y="4974590"/>
            <a:ext cx="2989580" cy="160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4355" y="4912995"/>
            <a:ext cx="4101465" cy="166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550" y="2143125"/>
            <a:ext cx="105029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155" y="2733675"/>
            <a:ext cx="3965575" cy="1372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2590" y="2733675"/>
            <a:ext cx="3965575" cy="1838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