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8175" y="2644775"/>
            <a:ext cx="5835650" cy="1568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1565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7060" y="145478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7060" y="323088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2145" y="48164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41475"/>
            <a:ext cx="1091565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2700" y="19208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7970" y="19208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6580" y="1920875"/>
            <a:ext cx="46990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5990" y="2710180"/>
            <a:ext cx="1537335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2360" y="2710180"/>
            <a:ext cx="132715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76740" y="2710180"/>
            <a:ext cx="1312545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5220" y="3429000"/>
            <a:ext cx="51625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7755" y="3429000"/>
            <a:ext cx="111823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45045" y="3180080"/>
            <a:ext cx="71247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77100" y="3681095"/>
            <a:ext cx="71247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9185" y="4680585"/>
            <a:ext cx="56324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1238250"/>
            <a:ext cx="9994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655" y="2740025"/>
            <a:ext cx="3769995" cy="299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2930" y="2740025"/>
            <a:ext cx="4161155" cy="299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