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3" r:id="rId4"/>
    <p:sldId id="391" r:id="rId5"/>
    <p:sldId id="390" r:id="rId6"/>
    <p:sldId id="388" r:id="rId7"/>
    <p:sldId id="389" r:id="rId8"/>
    <p:sldId id="387" r:id="rId9"/>
    <p:sldId id="386" r:id="rId10"/>
    <p:sldId id="385" r:id="rId11"/>
    <p:sldId id="384" r:id="rId12"/>
    <p:sldId id="383" r:id="rId13"/>
    <p:sldId id="382" r:id="rId14"/>
    <p:sldId id="381" r:id="rId15"/>
    <p:sldId id="380" r:id="rId16"/>
    <p:sldId id="379" r:id="rId17"/>
    <p:sldId id="378" r:id="rId18"/>
    <p:sldId id="423" r:id="rId19"/>
    <p:sldId id="375" r:id="rId20"/>
    <p:sldId id="424" r:id="rId21"/>
    <p:sldId id="373" r:id="rId22"/>
    <p:sldId id="371" r:id="rId23"/>
    <p:sldId id="370" r:id="rId24"/>
    <p:sldId id="425" r:id="rId25"/>
    <p:sldId id="426" r:id="rId26"/>
    <p:sldId id="367" r:id="rId27"/>
    <p:sldId id="366" r:id="rId28"/>
    <p:sldId id="427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8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15640" y="2924810"/>
            <a:ext cx="5736045" cy="98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2569"/>
            <a:ext cx="10800000" cy="367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5238" y="2749102"/>
            <a:ext cx="733333" cy="28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86666" y="4973606"/>
            <a:ext cx="257142" cy="295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408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4343619"/>
            <a:ext cx="1180952" cy="105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422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62857" y="4508759"/>
            <a:ext cx="3504761" cy="1059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0814"/>
            <a:ext cx="10800000" cy="344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4716977"/>
            <a:ext cx="1276190" cy="333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2927350" y="1195705"/>
            <a:ext cx="6528525" cy="435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27260" y="3485496"/>
            <a:ext cx="5638095" cy="362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36950" y="4098925"/>
            <a:ext cx="5172710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53130" y="4764405"/>
            <a:ext cx="4211320" cy="75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53"/>
          <a:stretch>
            <a:fillRect/>
          </a:stretch>
        </p:blipFill>
        <p:spPr>
          <a:xfrm>
            <a:off x="3216275" y="692785"/>
            <a:ext cx="588019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80715" y="2527300"/>
            <a:ext cx="5405120" cy="1061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80574" y="3729144"/>
            <a:ext cx="3480894" cy="34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88005" y="4301490"/>
            <a:ext cx="4805680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80574" y="4931238"/>
            <a:ext cx="5751042" cy="34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80574" y="5581259"/>
            <a:ext cx="4086267" cy="899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6345" y="3001645"/>
            <a:ext cx="591248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1343660" y="3740150"/>
            <a:ext cx="8400505" cy="159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78560" y="3846195"/>
            <a:ext cx="843724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8720" y="4552950"/>
            <a:ext cx="7700645" cy="78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399"/>
            <a:ext cx="10800000" cy="527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3248989"/>
            <a:ext cx="4161904" cy="962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01005" y="3249295"/>
            <a:ext cx="2235835" cy="993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6515" y="4521835"/>
            <a:ext cx="2193925" cy="973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91865" y="4521835"/>
            <a:ext cx="1932940" cy="973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48740" y="5781040"/>
            <a:ext cx="2703195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27999"/>
            <a:ext cx="101650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8968" y="3636384"/>
            <a:ext cx="4715000" cy="323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55859" y="4246512"/>
            <a:ext cx="3280779" cy="296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8968" y="4856641"/>
            <a:ext cx="1613498" cy="305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7932" y="5457797"/>
            <a:ext cx="5503822" cy="314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6774"/>
            <a:ext cx="10800000" cy="46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2215" y="4084955"/>
            <a:ext cx="2810510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4022090" y="4084955"/>
            <a:ext cx="3883660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3480" y="4784725"/>
            <a:ext cx="2658110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30955" y="4784725"/>
            <a:ext cx="3177540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64920" y="5402580"/>
            <a:ext cx="2208530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540979"/>
            <a:ext cx="10800000" cy="70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8"/>
          <a:stretch>
            <a:fillRect/>
          </a:stretch>
        </p:blipFill>
        <p:spPr>
          <a:xfrm>
            <a:off x="791845" y="1330325"/>
            <a:ext cx="10800080" cy="5411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7469" y="1492340"/>
            <a:ext cx="295238" cy="3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96516" y="4075707"/>
            <a:ext cx="266666" cy="29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3"/>
          <a:stretch>
            <a:fillRect/>
          </a:stretch>
        </p:blipFill>
        <p:spPr>
          <a:xfrm>
            <a:off x="1670050" y="1172210"/>
            <a:ext cx="8328750" cy="64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1864" y="1412586"/>
            <a:ext cx="8142857" cy="34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1670050" y="1889760"/>
            <a:ext cx="5664290" cy="401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31864" y="2184976"/>
            <a:ext cx="3333333" cy="1019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31864" y="3470777"/>
            <a:ext cx="5419047" cy="342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1864" y="4118440"/>
            <a:ext cx="3847619" cy="37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1864" y="4813725"/>
            <a:ext cx="1866666" cy="961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039"/>
            <a:ext cx="10800000" cy="422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9"/>
          <a:stretch>
            <a:fillRect/>
          </a:stretch>
        </p:blipFill>
        <p:spPr>
          <a:xfrm>
            <a:off x="1202690" y="771525"/>
            <a:ext cx="9663430" cy="598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78865" y="1330325"/>
            <a:ext cx="10272485" cy="463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8535" y="1561465"/>
            <a:ext cx="10278110" cy="1102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0570" y="2836545"/>
            <a:ext cx="10506075" cy="106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0255" y="4142740"/>
            <a:ext cx="9810750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52805" y="4792345"/>
            <a:ext cx="6815455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62025" y="5324475"/>
            <a:ext cx="5976620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904365"/>
            <a:ext cx="10200730" cy="344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465" y="1989455"/>
            <a:ext cx="10267950" cy="1092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9010" y="3293745"/>
            <a:ext cx="9484995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8535" y="3973195"/>
            <a:ext cx="9734550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69010" y="4604385"/>
            <a:ext cx="8363585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420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1" t="65687" r="20219"/>
          <a:stretch>
            <a:fillRect/>
          </a:stretch>
        </p:blipFill>
        <p:spPr>
          <a:xfrm>
            <a:off x="2783840" y="5228590"/>
            <a:ext cx="7272655" cy="113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 b="-596"/>
          <a:stretch>
            <a:fillRect/>
          </a:stretch>
        </p:blipFill>
        <p:spPr>
          <a:xfrm>
            <a:off x="1078865" y="1832610"/>
            <a:ext cx="10056495" cy="332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828040"/>
            <a:ext cx="10200730" cy="576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765" y="999490"/>
            <a:ext cx="10057130" cy="100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0679" y="2277195"/>
            <a:ext cx="5847619" cy="102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0679" y="3573844"/>
            <a:ext cx="5733333" cy="352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0679" y="4222168"/>
            <a:ext cx="4390476" cy="362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0679" y="4918164"/>
            <a:ext cx="2171428" cy="962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0679" y="6157608"/>
            <a:ext cx="6295238" cy="3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1" t="65687" r="20219"/>
          <a:stretch>
            <a:fillRect/>
          </a:stretch>
        </p:blipFill>
        <p:spPr>
          <a:xfrm>
            <a:off x="4295775" y="4748530"/>
            <a:ext cx="7272655" cy="113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339725" y="828040"/>
            <a:ext cx="9552395" cy="576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1539" y="1037751"/>
            <a:ext cx="8542857" cy="3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1539" y="1724212"/>
            <a:ext cx="9247619" cy="9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1539" y="2963656"/>
            <a:ext cx="4857142" cy="991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1539" y="4260305"/>
            <a:ext cx="5609523" cy="3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1539" y="4956301"/>
            <a:ext cx="7323809" cy="915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1539" y="6195745"/>
            <a:ext cx="8752380" cy="3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1" t="65687" r="20219"/>
          <a:stretch>
            <a:fillRect/>
          </a:stretch>
        </p:blipFill>
        <p:spPr>
          <a:xfrm>
            <a:off x="5448300" y="2955290"/>
            <a:ext cx="6410960" cy="99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264"/>
            <a:ext cx="10800000" cy="509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2663608"/>
            <a:ext cx="342857" cy="295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4169574"/>
            <a:ext cx="304761" cy="295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464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2612989"/>
            <a:ext cx="276190" cy="28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96190" y="4368065"/>
            <a:ext cx="304761" cy="295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63"/>
          <a:stretch>
            <a:fillRect/>
          </a:stretch>
        </p:blipFill>
        <p:spPr>
          <a:xfrm>
            <a:off x="720090" y="2334895"/>
            <a:ext cx="10800080" cy="2097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24761" y="3270128"/>
            <a:ext cx="266666" cy="295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216109"/>
            <a:ext cx="10800000" cy="416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03860" y="4544436"/>
            <a:ext cx="304761" cy="29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64"/>
          <a:stretch>
            <a:fillRect/>
          </a:stretch>
        </p:blipFill>
        <p:spPr>
          <a:xfrm>
            <a:off x="720090" y="916346"/>
            <a:ext cx="10800080" cy="137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7834"/>
            <a:ext cx="10800000" cy="277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3658639"/>
            <a:ext cx="295237" cy="30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411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3833049"/>
            <a:ext cx="285714" cy="30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509"/>
            <a:ext cx="10800000" cy="5234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77142" y="1896333"/>
            <a:ext cx="247619" cy="286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6395" y="3205480"/>
            <a:ext cx="4006850" cy="1129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96190" y="5748181"/>
            <a:ext cx="266666" cy="295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2024-07-30T05:13:25Z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