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3206750"/>
            <a:ext cx="478155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52550"/>
            <a:ext cx="11049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92036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8095" y="4949825"/>
            <a:ext cx="46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41120"/>
            <a:ext cx="109474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6500" y="1807845"/>
            <a:ext cx="611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030" y="3731895"/>
            <a:ext cx="355790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6655" y="3641725"/>
            <a:ext cx="4737100" cy="2613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930400"/>
            <a:ext cx="10915650" cy="299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905" y="3429000"/>
            <a:ext cx="8308340" cy="157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