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9" r:id="rId4"/>
    <p:sldId id="387" r:id="rId5"/>
    <p:sldId id="386" r:id="rId6"/>
    <p:sldId id="385" r:id="rId7"/>
    <p:sldId id="384" r:id="rId8"/>
    <p:sldId id="383" r:id="rId9"/>
    <p:sldId id="382" r:id="rId10"/>
    <p:sldId id="381" r:id="rId11"/>
    <p:sldId id="380" r:id="rId12"/>
    <p:sldId id="379" r:id="rId13"/>
    <p:sldId id="378" r:id="rId14"/>
    <p:sldId id="415" r:id="rId15"/>
    <p:sldId id="376" r:id="rId16"/>
    <p:sldId id="416" r:id="rId17"/>
    <p:sldId id="417" r:id="rId18"/>
    <p:sldId id="418" r:id="rId19"/>
    <p:sldId id="419" r:id="rId20"/>
    <p:sldId id="370" r:id="rId21"/>
    <p:sldId id="369" r:id="rId22"/>
    <p:sldId id="368" r:id="rId23"/>
    <p:sldId id="367" r:id="rId24"/>
    <p:sldId id="420" r:id="rId25"/>
    <p:sldId id="364" r:id="rId26"/>
  </p:sldIdLst>
  <p:sldSz cx="12192000" cy="685800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71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/>
          <a:stretch>
            <a:fillRect/>
          </a:stretch>
        </p:blipFill>
        <p:spPr>
          <a:xfrm>
            <a:off x="3648075" y="2780665"/>
            <a:ext cx="5015955" cy="1061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218"/>
          <a:stretch>
            <a:fillRect/>
          </a:stretch>
        </p:blipFill>
        <p:spPr>
          <a:xfrm>
            <a:off x="720090" y="2263140"/>
            <a:ext cx="10800080" cy="2312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34285" y="4025156"/>
            <a:ext cx="2219047" cy="304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51"/>
          <a:stretch>
            <a:fillRect/>
          </a:stretch>
        </p:blipFill>
        <p:spPr>
          <a:xfrm>
            <a:off x="1271905" y="2859405"/>
            <a:ext cx="9120595" cy="3055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09910" y="3059908"/>
            <a:ext cx="1095238" cy="296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782"/>
          <a:stretch>
            <a:fillRect/>
          </a:stretch>
        </p:blipFill>
        <p:spPr>
          <a:xfrm>
            <a:off x="720090" y="1275121"/>
            <a:ext cx="10800080" cy="1430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87"/>
          <a:stretch>
            <a:fillRect/>
          </a:stretch>
        </p:blipFill>
        <p:spPr>
          <a:xfrm>
            <a:off x="2872740" y="1258570"/>
            <a:ext cx="6600280" cy="4074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55975" y="4122420"/>
            <a:ext cx="3971925" cy="475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507230" y="4888230"/>
            <a:ext cx="974725" cy="474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20"/>
          <a:stretch>
            <a:fillRect/>
          </a:stretch>
        </p:blipFill>
        <p:spPr>
          <a:xfrm>
            <a:off x="2298700" y="1258570"/>
            <a:ext cx="7536270" cy="4540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60514" y="2718106"/>
            <a:ext cx="4561904" cy="658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422650" y="3710305"/>
            <a:ext cx="3226435" cy="883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499485" y="4926965"/>
            <a:ext cx="1052830" cy="839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552"/>
          <a:stretch>
            <a:fillRect/>
          </a:stretch>
        </p:blipFill>
        <p:spPr>
          <a:xfrm>
            <a:off x="2298700" y="756285"/>
            <a:ext cx="6744425" cy="2976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08133" y="2549556"/>
            <a:ext cx="5219047" cy="324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22419" y="3284052"/>
            <a:ext cx="1961904" cy="305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54"/>
          <a:stretch>
            <a:fillRect/>
          </a:stretch>
        </p:blipFill>
        <p:spPr>
          <a:xfrm>
            <a:off x="2922270" y="3789045"/>
            <a:ext cx="7176225" cy="2908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771775" y="4702175"/>
            <a:ext cx="6971665" cy="417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083050" y="5353050"/>
            <a:ext cx="3834765" cy="527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116705" y="6204585"/>
            <a:ext cx="1513205" cy="412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99754"/>
            <a:ext cx="10800000" cy="553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2055" y="3550920"/>
            <a:ext cx="2315845" cy="526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607185" y="4253865"/>
            <a:ext cx="9437370" cy="1201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1273810" y="5651500"/>
            <a:ext cx="8557895" cy="782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2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756244"/>
            <a:ext cx="1020521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24330" y="2287270"/>
            <a:ext cx="7644765" cy="470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637155" y="2920365"/>
            <a:ext cx="6252210" cy="526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671445" y="3569970"/>
            <a:ext cx="1809115" cy="512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630680" y="4185920"/>
            <a:ext cx="4005580" cy="555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592580" y="4857115"/>
            <a:ext cx="3646805" cy="512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566545" y="5417820"/>
            <a:ext cx="2688590" cy="565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618615" y="6145530"/>
            <a:ext cx="6317615" cy="498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7"/>
          <a:stretch>
            <a:fillRect/>
          </a:stretch>
        </p:blipFill>
        <p:spPr>
          <a:xfrm>
            <a:off x="863600" y="756285"/>
            <a:ext cx="10560775" cy="586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331595" y="3360420"/>
            <a:ext cx="7854950" cy="765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03020" y="4426585"/>
            <a:ext cx="9370695" cy="788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93190" y="5440045"/>
            <a:ext cx="10104120" cy="1131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6774"/>
            <a:ext cx="10800000" cy="4749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4600" y="3477895"/>
            <a:ext cx="7957820" cy="443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45870" y="4069080"/>
            <a:ext cx="7546975" cy="556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03020" y="4761865"/>
            <a:ext cx="3027045" cy="488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45235" y="5487035"/>
            <a:ext cx="6189345" cy="431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756244"/>
            <a:ext cx="1013511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81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5549"/>
            <a:ext cx="10800000" cy="488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77142" y="1755431"/>
            <a:ext cx="342857" cy="295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05714" y="3720698"/>
            <a:ext cx="304761" cy="295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9"/>
          <a:stretch>
            <a:fillRect/>
          </a:stretch>
        </p:blipFill>
        <p:spPr>
          <a:xfrm>
            <a:off x="1078865" y="1043305"/>
            <a:ext cx="9984830" cy="2884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9" t="60276" r="3603"/>
          <a:stretch>
            <a:fillRect/>
          </a:stretch>
        </p:blipFill>
        <p:spPr>
          <a:xfrm>
            <a:off x="1485900" y="4004310"/>
            <a:ext cx="9288780" cy="2331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49"/>
          <a:stretch>
            <a:fillRect/>
          </a:stretch>
        </p:blipFill>
        <p:spPr>
          <a:xfrm>
            <a:off x="217805" y="1115060"/>
            <a:ext cx="8688795" cy="5068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6365" y="1298575"/>
            <a:ext cx="4977130" cy="449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5730" y="1790065"/>
            <a:ext cx="7165975" cy="1348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2555" y="3041015"/>
            <a:ext cx="5318760" cy="462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4460" y="3717290"/>
            <a:ext cx="5161915" cy="462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24460" y="4436745"/>
            <a:ext cx="5161915" cy="384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7630" y="5070475"/>
            <a:ext cx="8596630" cy="462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04775" y="5748020"/>
            <a:ext cx="6949440" cy="449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9" t="60276" r="3603"/>
          <a:stretch>
            <a:fillRect/>
          </a:stretch>
        </p:blipFill>
        <p:spPr>
          <a:xfrm>
            <a:off x="5429885" y="3283585"/>
            <a:ext cx="6506210" cy="1632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110" y="728345"/>
            <a:ext cx="10115550" cy="3420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5925" y="4098290"/>
            <a:ext cx="10115550" cy="2712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52"/>
          <a:stretch>
            <a:fillRect/>
          </a:stretch>
        </p:blipFill>
        <p:spPr>
          <a:xfrm>
            <a:off x="1581150" y="1760855"/>
            <a:ext cx="9336495" cy="3375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25905" y="1887855"/>
            <a:ext cx="5746750" cy="549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90980" y="2564765"/>
            <a:ext cx="9130665" cy="549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30985" y="3245485"/>
            <a:ext cx="8584565" cy="517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27810" y="3922395"/>
            <a:ext cx="6334760" cy="517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1487805" y="4632960"/>
            <a:ext cx="6334760" cy="517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1555074"/>
            <a:ext cx="10800000" cy="4062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1375" y="1701800"/>
            <a:ext cx="6469380" cy="410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29615" y="2366010"/>
            <a:ext cx="10570210" cy="1115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01370" y="3709035"/>
            <a:ext cx="7935595" cy="448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11530" y="4385945"/>
            <a:ext cx="7564755" cy="448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30275" y="5064760"/>
            <a:ext cx="3195320" cy="435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039"/>
            <a:ext cx="10800000" cy="4528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05714" y="1659456"/>
            <a:ext cx="295238" cy="305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24761" y="3938075"/>
            <a:ext cx="266666" cy="295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25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15238" y="1104257"/>
            <a:ext cx="276190" cy="295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96190" y="2609392"/>
            <a:ext cx="304761" cy="295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304"/>
            <a:ext cx="10800000" cy="37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15238" y="3430940"/>
            <a:ext cx="276190" cy="286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1509"/>
            <a:ext cx="10800000" cy="530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05714" y="1982287"/>
            <a:ext cx="304761" cy="295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24761" y="5014622"/>
            <a:ext cx="266666" cy="295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99754"/>
            <a:ext cx="10800000" cy="5344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96190" y="4986933"/>
            <a:ext cx="285714" cy="295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8529"/>
            <a:ext cx="10800000" cy="4853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39047" y="2307497"/>
            <a:ext cx="523809" cy="286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526155" y="3000375"/>
            <a:ext cx="762000" cy="873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605714" y="3299249"/>
            <a:ext cx="257142" cy="286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434285" y="4291001"/>
            <a:ext cx="580952" cy="295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5238" y="5282753"/>
            <a:ext cx="800000" cy="295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019"/>
            <a:ext cx="10800000" cy="4731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610360" y="2392045"/>
            <a:ext cx="949325" cy="969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605714" y="3776283"/>
            <a:ext cx="247619" cy="286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061970" y="5218430"/>
            <a:ext cx="748665" cy="455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YTNjM2EwNWJlZTJhNGZjOTUwNGJmNTFmZWFlMWExNz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2024-07-30T05:23:56Z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2052-12.1.0.16388</vt:lpwstr>
  </property>
</Properties>
</file>